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80d52dc8841a4f30" Type="http://schemas.microsoft.com/office/2006/relationships/ui/extensibility" Target="customUI/customUI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9"/>
  </p:notesMasterIdLst>
  <p:handoutMasterIdLst>
    <p:handoutMasterId r:id="rId10"/>
  </p:handoutMasterIdLst>
  <p:sldIdLst>
    <p:sldId id="378" r:id="rId2"/>
    <p:sldId id="376" r:id="rId3"/>
    <p:sldId id="377" r:id="rId4"/>
    <p:sldId id="379" r:id="rId5"/>
    <p:sldId id="360" r:id="rId6"/>
    <p:sldId id="380" r:id="rId7"/>
    <p:sldId id="375" r:id="rId8"/>
  </p:sldIdLst>
  <p:sldSz cx="9144000" cy="6858000" type="screen4x3"/>
  <p:notesSz cx="7099300" cy="10234613"/>
  <p:defaultTextStyle>
    <a:defPPr>
      <a:defRPr lang="en-US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6">
          <p15:clr>
            <a:srgbClr val="A4A3A4"/>
          </p15:clr>
        </p15:guide>
        <p15:guide id="2" orient="horz" pos="2167">
          <p15:clr>
            <a:srgbClr val="A4A3A4"/>
          </p15:clr>
        </p15:guide>
        <p15:guide id="3" pos="3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  <a:srgbClr val="F2F2F2"/>
    <a:srgbClr val="BFBFBF"/>
    <a:srgbClr val="2B35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38" autoAdjust="0"/>
    <p:restoredTop sz="94533" autoAdjust="0"/>
  </p:normalViewPr>
  <p:slideViewPr>
    <p:cSldViewPr snapToObjects="1" showGuides="1">
      <p:cViewPr varScale="1">
        <p:scale>
          <a:sx n="76" d="100"/>
          <a:sy n="76" d="100"/>
        </p:scale>
        <p:origin x="1386" y="84"/>
      </p:cViewPr>
      <p:guideLst>
        <p:guide orient="horz" pos="4156"/>
        <p:guide orient="horz" pos="2167"/>
        <p:guide pos="312"/>
      </p:guideLst>
    </p:cSldViewPr>
  </p:slideViewPr>
  <p:outlineViewPr>
    <p:cViewPr>
      <p:scale>
        <a:sx n="33" d="100"/>
        <a:sy n="33" d="100"/>
      </p:scale>
      <p:origin x="42" y="2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>
        <p:scale>
          <a:sx n="75" d="100"/>
          <a:sy n="75" d="100"/>
        </p:scale>
        <p:origin x="-4002" y="-12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E22D17-BB3A-434C-B64D-85CD5F587F74}" type="doc">
      <dgm:prSet loTypeId="urn:microsoft.com/office/officeart/2005/8/layout/vList4#4" loCatId="picture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935298BC-85EF-4DA0-BB78-75DC3841DBB7}">
      <dgm:prSet phldrT="[Text]" custT="1"/>
      <dgm:spPr/>
      <dgm:t>
        <a:bodyPr/>
        <a:lstStyle/>
        <a:p>
          <a:r>
            <a:rPr lang="en-US" sz="1400" b="1" dirty="0" smtClean="0">
              <a:latin typeface="Arial" panose="020B0604020202020204" pitchFamily="34" charset="0"/>
              <a:cs typeface="Arial" panose="020B0604020202020204" pitchFamily="34" charset="0"/>
            </a:rPr>
            <a:t>100% Anonymous</a:t>
          </a:r>
        </a:p>
        <a:p>
          <a:r>
            <a:rPr lang="en-US" sz="1000" b="0" i="0" dirty="0" smtClean="0"/>
            <a:t>Messages are anonymous and cannot be traced by anyone back to the person who sent the message.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6BD382-8EC6-4542-BAFF-F28A006BB11C}" type="parTrans" cxnId="{6741B26E-1893-4929-B996-3CBDF2A7804F}">
      <dgm:prSet/>
      <dgm:spPr/>
      <dgm:t>
        <a:bodyPr/>
        <a:lstStyle/>
        <a:p>
          <a:endParaRPr lang="en-US"/>
        </a:p>
      </dgm:t>
    </dgm:pt>
    <dgm:pt modelId="{738FCE8A-2EE3-46F5-8E91-A6EA37D1BD9D}" type="sibTrans" cxnId="{6741B26E-1893-4929-B996-3CBDF2A7804F}">
      <dgm:prSet/>
      <dgm:spPr/>
      <dgm:t>
        <a:bodyPr/>
        <a:lstStyle/>
        <a:p>
          <a:endParaRPr lang="en-US"/>
        </a:p>
      </dgm:t>
    </dgm:pt>
    <dgm:pt modelId="{9AC8C96F-EAFE-4018-8A9D-62351400C549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 smtClean="0">
              <a:latin typeface="Arial" panose="020B0604020202020204" pitchFamily="34" charset="0"/>
              <a:cs typeface="Arial" panose="020B0604020202020204" pitchFamily="34" charset="0"/>
            </a:rPr>
            <a:t>Immediately Actionable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M</a:t>
          </a:r>
          <a:r>
            <a:rPr lang="en-US" sz="1000" b="0" i="0" dirty="0" smtClean="0"/>
            <a:t>essages are routed straight to the Human Resources department and are immediately actionable.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FDA65F-FDEE-43B0-B230-AF222EA4D94F}" type="parTrans" cxnId="{69AC4780-FA7F-4DE2-80E9-EEAE373719B5}">
      <dgm:prSet/>
      <dgm:spPr/>
      <dgm:t>
        <a:bodyPr/>
        <a:lstStyle/>
        <a:p>
          <a:endParaRPr lang="en-US"/>
        </a:p>
      </dgm:t>
    </dgm:pt>
    <dgm:pt modelId="{12424421-70A7-4289-BD1D-9E55BC622E11}" type="sibTrans" cxnId="{69AC4780-FA7F-4DE2-80E9-EEAE373719B5}">
      <dgm:prSet/>
      <dgm:spPr/>
      <dgm:t>
        <a:bodyPr/>
        <a:lstStyle/>
        <a:p>
          <a:endParaRPr lang="en-US"/>
        </a:p>
      </dgm:t>
    </dgm:pt>
    <dgm:pt modelId="{B13FFF4E-A9CD-487F-A4D1-43D939C18F06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 smtClean="0">
              <a:latin typeface="Arial" panose="020B0604020202020204" pitchFamily="34" charset="0"/>
              <a:cs typeface="Arial" panose="020B0604020202020204" pitchFamily="34" charset="0"/>
            </a:rPr>
            <a:t>Automatic Confirmation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b="0" i="0" dirty="0" smtClean="0"/>
            <a:t>A confirmation message is sent to sender to acknowledge the information was received, and assurance is given to the sender that all messages are anonymous.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87AFFE-1403-43AA-894C-2490E8E32A41}" type="parTrans" cxnId="{3025F37B-F3AB-4681-B2CC-5BF63E14C3E0}">
      <dgm:prSet/>
      <dgm:spPr/>
      <dgm:t>
        <a:bodyPr/>
        <a:lstStyle/>
        <a:p>
          <a:endParaRPr lang="en-US"/>
        </a:p>
      </dgm:t>
    </dgm:pt>
    <dgm:pt modelId="{3690EB3D-D236-40E0-9D11-F8BBAE676886}" type="sibTrans" cxnId="{3025F37B-F3AB-4681-B2CC-5BF63E14C3E0}">
      <dgm:prSet/>
      <dgm:spPr/>
      <dgm:t>
        <a:bodyPr/>
        <a:lstStyle/>
        <a:p>
          <a:endParaRPr lang="en-US"/>
        </a:p>
      </dgm:t>
    </dgm:pt>
    <dgm:pt modelId="{9394C513-333E-4EEF-BA86-C2000BD25428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 smtClean="0">
              <a:latin typeface="Arial" panose="020B0604020202020204" pitchFamily="34" charset="0"/>
              <a:cs typeface="Arial" panose="020B0604020202020204" pitchFamily="34" charset="0"/>
            </a:rPr>
            <a:t>Real-Time Dialogue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b="0" i="0" dirty="0" smtClean="0"/>
            <a:t>2-way dialogue (100% anonymous) can be optionally initiated to obtain further detail from the sender.</a:t>
          </a:r>
          <a:endParaRPr lang="en-US" sz="10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904B26-5FDE-43BC-A19C-1C628216660A}" type="parTrans" cxnId="{CE92A62B-BFEB-4CB5-AFA4-74D1E04CCDC9}">
      <dgm:prSet/>
      <dgm:spPr/>
      <dgm:t>
        <a:bodyPr/>
        <a:lstStyle/>
        <a:p>
          <a:endParaRPr lang="en-US"/>
        </a:p>
      </dgm:t>
    </dgm:pt>
    <dgm:pt modelId="{2B180637-58EC-4307-B6A2-791AD544D0FA}" type="sibTrans" cxnId="{CE92A62B-BFEB-4CB5-AFA4-74D1E04CCDC9}">
      <dgm:prSet/>
      <dgm:spPr/>
      <dgm:t>
        <a:bodyPr/>
        <a:lstStyle/>
        <a:p>
          <a:endParaRPr lang="en-US"/>
        </a:p>
      </dgm:t>
    </dgm:pt>
    <dgm:pt modelId="{1FF6BBD8-DDB7-49E5-ADFF-A9EF778DBC58}" type="pres">
      <dgm:prSet presAssocID="{89E22D17-BB3A-434C-B64D-85CD5F587F7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5F8FBC-EF13-4DF8-985F-E07B49AE3B6D}" type="pres">
      <dgm:prSet presAssocID="{935298BC-85EF-4DA0-BB78-75DC3841DBB7}" presName="comp" presStyleCnt="0"/>
      <dgm:spPr/>
      <dgm:t>
        <a:bodyPr/>
        <a:lstStyle/>
        <a:p>
          <a:endParaRPr lang="en-US"/>
        </a:p>
      </dgm:t>
    </dgm:pt>
    <dgm:pt modelId="{22E7A859-FCA0-4643-AC3D-F9E6380CA9AA}" type="pres">
      <dgm:prSet presAssocID="{935298BC-85EF-4DA0-BB78-75DC3841DBB7}" presName="box" presStyleLbl="node1" presStyleIdx="0" presStyleCnt="4" custLinFactNeighborY="-8155"/>
      <dgm:spPr/>
      <dgm:t>
        <a:bodyPr/>
        <a:lstStyle/>
        <a:p>
          <a:endParaRPr lang="en-US"/>
        </a:p>
      </dgm:t>
    </dgm:pt>
    <dgm:pt modelId="{28AEC126-6BD5-4C9C-870C-F9CFD05DF688}" type="pres">
      <dgm:prSet presAssocID="{935298BC-85EF-4DA0-BB78-75DC3841DBB7}" presName="img" presStyleLbl="fgImgPlace1" presStyleIdx="0" presStyleCnt="4"/>
      <dgm:spPr/>
      <dgm:t>
        <a:bodyPr/>
        <a:lstStyle/>
        <a:p>
          <a:endParaRPr lang="en-US"/>
        </a:p>
      </dgm:t>
    </dgm:pt>
    <dgm:pt modelId="{B05B2481-8016-43A2-BB47-C419AA0F510D}" type="pres">
      <dgm:prSet presAssocID="{935298BC-85EF-4DA0-BB78-75DC3841DBB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8A805-27D6-4E0C-861C-0344ED7BFBB0}" type="pres">
      <dgm:prSet presAssocID="{738FCE8A-2EE3-46F5-8E91-A6EA37D1BD9D}" presName="spacer" presStyleCnt="0"/>
      <dgm:spPr/>
      <dgm:t>
        <a:bodyPr/>
        <a:lstStyle/>
        <a:p>
          <a:endParaRPr lang="en-US"/>
        </a:p>
      </dgm:t>
    </dgm:pt>
    <dgm:pt modelId="{1F819BF2-C2F7-48B2-9314-B20A58D67B81}" type="pres">
      <dgm:prSet presAssocID="{9AC8C96F-EAFE-4018-8A9D-62351400C549}" presName="comp" presStyleCnt="0"/>
      <dgm:spPr/>
      <dgm:t>
        <a:bodyPr/>
        <a:lstStyle/>
        <a:p>
          <a:endParaRPr lang="en-US"/>
        </a:p>
      </dgm:t>
    </dgm:pt>
    <dgm:pt modelId="{4302F866-72EB-480F-9F4F-E1DF570FE7F0}" type="pres">
      <dgm:prSet presAssocID="{9AC8C96F-EAFE-4018-8A9D-62351400C549}" presName="box" presStyleLbl="node1" presStyleIdx="1" presStyleCnt="4"/>
      <dgm:spPr/>
      <dgm:t>
        <a:bodyPr/>
        <a:lstStyle/>
        <a:p>
          <a:endParaRPr lang="en-US"/>
        </a:p>
      </dgm:t>
    </dgm:pt>
    <dgm:pt modelId="{E5D30A1D-4856-4F68-945D-643547E0CB8F}" type="pres">
      <dgm:prSet presAssocID="{9AC8C96F-EAFE-4018-8A9D-62351400C549}" presName="img" presStyleLbl="fgImgPlace1" presStyleIdx="1" presStyleCnt="4"/>
      <dgm:spPr/>
      <dgm:t>
        <a:bodyPr/>
        <a:lstStyle/>
        <a:p>
          <a:endParaRPr lang="en-US"/>
        </a:p>
      </dgm:t>
    </dgm:pt>
    <dgm:pt modelId="{890B6966-BE5A-4A51-A9B8-A360806D92E3}" type="pres">
      <dgm:prSet presAssocID="{9AC8C96F-EAFE-4018-8A9D-62351400C54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E1C75C-32E8-4B09-88BD-0FBF7944AE98}" type="pres">
      <dgm:prSet presAssocID="{12424421-70A7-4289-BD1D-9E55BC622E11}" presName="spacer" presStyleCnt="0"/>
      <dgm:spPr/>
      <dgm:t>
        <a:bodyPr/>
        <a:lstStyle/>
        <a:p>
          <a:endParaRPr lang="en-US"/>
        </a:p>
      </dgm:t>
    </dgm:pt>
    <dgm:pt modelId="{742C0AA2-5A88-4A0F-AF58-30B060FAB947}" type="pres">
      <dgm:prSet presAssocID="{B13FFF4E-A9CD-487F-A4D1-43D939C18F06}" presName="comp" presStyleCnt="0"/>
      <dgm:spPr/>
      <dgm:t>
        <a:bodyPr/>
        <a:lstStyle/>
        <a:p>
          <a:endParaRPr lang="en-US"/>
        </a:p>
      </dgm:t>
    </dgm:pt>
    <dgm:pt modelId="{FB940D26-3C81-4E03-B2CC-CB2029451280}" type="pres">
      <dgm:prSet presAssocID="{B13FFF4E-A9CD-487F-A4D1-43D939C18F06}" presName="box" presStyleLbl="node1" presStyleIdx="2" presStyleCnt="4" custLinFactNeighborY="1450"/>
      <dgm:spPr/>
      <dgm:t>
        <a:bodyPr/>
        <a:lstStyle/>
        <a:p>
          <a:endParaRPr lang="en-US"/>
        </a:p>
      </dgm:t>
    </dgm:pt>
    <dgm:pt modelId="{24AE2953-49F0-4731-A1E4-F9BFED9431F3}" type="pres">
      <dgm:prSet presAssocID="{B13FFF4E-A9CD-487F-A4D1-43D939C18F06}" presName="img" presStyleLbl="fgImgPlace1" presStyleIdx="2" presStyleCnt="4"/>
      <dgm:spPr/>
      <dgm:t>
        <a:bodyPr/>
        <a:lstStyle/>
        <a:p>
          <a:endParaRPr lang="en-US"/>
        </a:p>
      </dgm:t>
    </dgm:pt>
    <dgm:pt modelId="{535FD3C6-9331-4C48-8A91-D5A028A54961}" type="pres">
      <dgm:prSet presAssocID="{B13FFF4E-A9CD-487F-A4D1-43D939C18F06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80CCDF-6071-47B2-A38F-D0040F311E69}" type="pres">
      <dgm:prSet presAssocID="{3690EB3D-D236-40E0-9D11-F8BBAE676886}" presName="spacer" presStyleCnt="0"/>
      <dgm:spPr/>
      <dgm:t>
        <a:bodyPr/>
        <a:lstStyle/>
        <a:p>
          <a:endParaRPr lang="en-US"/>
        </a:p>
      </dgm:t>
    </dgm:pt>
    <dgm:pt modelId="{D512B772-CD10-420B-B870-DA9A921EF350}" type="pres">
      <dgm:prSet presAssocID="{9394C513-333E-4EEF-BA86-C2000BD25428}" presName="comp" presStyleCnt="0"/>
      <dgm:spPr/>
      <dgm:t>
        <a:bodyPr/>
        <a:lstStyle/>
        <a:p>
          <a:endParaRPr lang="en-US"/>
        </a:p>
      </dgm:t>
    </dgm:pt>
    <dgm:pt modelId="{2006B39B-9577-4334-9E3B-B6953214021A}" type="pres">
      <dgm:prSet presAssocID="{9394C513-333E-4EEF-BA86-C2000BD25428}" presName="box" presStyleLbl="node1" presStyleIdx="3" presStyleCnt="4"/>
      <dgm:spPr/>
      <dgm:t>
        <a:bodyPr/>
        <a:lstStyle/>
        <a:p>
          <a:endParaRPr lang="en-US"/>
        </a:p>
      </dgm:t>
    </dgm:pt>
    <dgm:pt modelId="{40B1C46D-ABDD-467F-85DC-87ECBD818FC3}" type="pres">
      <dgm:prSet presAssocID="{9394C513-333E-4EEF-BA86-C2000BD25428}" presName="img" presStyleLbl="fgImgPlace1" presStyleIdx="3" presStyleCnt="4"/>
      <dgm:spPr/>
      <dgm:t>
        <a:bodyPr/>
        <a:lstStyle/>
        <a:p>
          <a:endParaRPr lang="en-US"/>
        </a:p>
      </dgm:t>
    </dgm:pt>
    <dgm:pt modelId="{5D9FFE5A-5ECF-4126-8376-906CD371C225}" type="pres">
      <dgm:prSet presAssocID="{9394C513-333E-4EEF-BA86-C2000BD25428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4E4733-9247-462E-919C-5A0D91A3DC7C}" type="presOf" srcId="{89E22D17-BB3A-434C-B64D-85CD5F587F74}" destId="{1FF6BBD8-DDB7-49E5-ADFF-A9EF778DBC58}" srcOrd="0" destOrd="0" presId="urn:microsoft.com/office/officeart/2005/8/layout/vList4#4"/>
    <dgm:cxn modelId="{6741B26E-1893-4929-B996-3CBDF2A7804F}" srcId="{89E22D17-BB3A-434C-B64D-85CD5F587F74}" destId="{935298BC-85EF-4DA0-BB78-75DC3841DBB7}" srcOrd="0" destOrd="0" parTransId="{336BD382-8EC6-4542-BAFF-F28A006BB11C}" sibTransId="{738FCE8A-2EE3-46F5-8E91-A6EA37D1BD9D}"/>
    <dgm:cxn modelId="{B6F61603-519B-46D8-97EC-C47DF83536D3}" type="presOf" srcId="{935298BC-85EF-4DA0-BB78-75DC3841DBB7}" destId="{B05B2481-8016-43A2-BB47-C419AA0F510D}" srcOrd="1" destOrd="0" presId="urn:microsoft.com/office/officeart/2005/8/layout/vList4#4"/>
    <dgm:cxn modelId="{1A2D97D3-A454-4F5B-B4AC-2B7756273B2F}" type="presOf" srcId="{9394C513-333E-4EEF-BA86-C2000BD25428}" destId="{5D9FFE5A-5ECF-4126-8376-906CD371C225}" srcOrd="1" destOrd="0" presId="urn:microsoft.com/office/officeart/2005/8/layout/vList4#4"/>
    <dgm:cxn modelId="{2418D47C-072F-4522-8BEF-F03BF5EA6769}" type="presOf" srcId="{9394C513-333E-4EEF-BA86-C2000BD25428}" destId="{2006B39B-9577-4334-9E3B-B6953214021A}" srcOrd="0" destOrd="0" presId="urn:microsoft.com/office/officeart/2005/8/layout/vList4#4"/>
    <dgm:cxn modelId="{CE92A62B-BFEB-4CB5-AFA4-74D1E04CCDC9}" srcId="{89E22D17-BB3A-434C-B64D-85CD5F587F74}" destId="{9394C513-333E-4EEF-BA86-C2000BD25428}" srcOrd="3" destOrd="0" parTransId="{4A904B26-5FDE-43BC-A19C-1C628216660A}" sibTransId="{2B180637-58EC-4307-B6A2-791AD544D0FA}"/>
    <dgm:cxn modelId="{35937C01-6FEB-4B0E-9F40-2966CE8A6C38}" type="presOf" srcId="{9AC8C96F-EAFE-4018-8A9D-62351400C549}" destId="{890B6966-BE5A-4A51-A9B8-A360806D92E3}" srcOrd="1" destOrd="0" presId="urn:microsoft.com/office/officeart/2005/8/layout/vList4#4"/>
    <dgm:cxn modelId="{3025F37B-F3AB-4681-B2CC-5BF63E14C3E0}" srcId="{89E22D17-BB3A-434C-B64D-85CD5F587F74}" destId="{B13FFF4E-A9CD-487F-A4D1-43D939C18F06}" srcOrd="2" destOrd="0" parTransId="{8A87AFFE-1403-43AA-894C-2490E8E32A41}" sibTransId="{3690EB3D-D236-40E0-9D11-F8BBAE676886}"/>
    <dgm:cxn modelId="{CFCEAF49-E9F0-420D-A171-13585C895E41}" type="presOf" srcId="{935298BC-85EF-4DA0-BB78-75DC3841DBB7}" destId="{22E7A859-FCA0-4643-AC3D-F9E6380CA9AA}" srcOrd="0" destOrd="0" presId="urn:microsoft.com/office/officeart/2005/8/layout/vList4#4"/>
    <dgm:cxn modelId="{69AC4780-FA7F-4DE2-80E9-EEAE373719B5}" srcId="{89E22D17-BB3A-434C-B64D-85CD5F587F74}" destId="{9AC8C96F-EAFE-4018-8A9D-62351400C549}" srcOrd="1" destOrd="0" parTransId="{67FDA65F-FDEE-43B0-B230-AF222EA4D94F}" sibTransId="{12424421-70A7-4289-BD1D-9E55BC622E11}"/>
    <dgm:cxn modelId="{4DFE961B-CFE6-47BA-B4A2-B2E49A589BC7}" type="presOf" srcId="{9AC8C96F-EAFE-4018-8A9D-62351400C549}" destId="{4302F866-72EB-480F-9F4F-E1DF570FE7F0}" srcOrd="0" destOrd="0" presId="urn:microsoft.com/office/officeart/2005/8/layout/vList4#4"/>
    <dgm:cxn modelId="{D875DCE6-169A-4A13-95CE-9E5D9A5A5510}" type="presOf" srcId="{B13FFF4E-A9CD-487F-A4D1-43D939C18F06}" destId="{535FD3C6-9331-4C48-8A91-D5A028A54961}" srcOrd="1" destOrd="0" presId="urn:microsoft.com/office/officeart/2005/8/layout/vList4#4"/>
    <dgm:cxn modelId="{FB1598D1-22D4-44FE-9CB6-8B4E6B803534}" type="presOf" srcId="{B13FFF4E-A9CD-487F-A4D1-43D939C18F06}" destId="{FB940D26-3C81-4E03-B2CC-CB2029451280}" srcOrd="0" destOrd="0" presId="urn:microsoft.com/office/officeart/2005/8/layout/vList4#4"/>
    <dgm:cxn modelId="{6FA0321C-452B-4CD9-8E94-D6062DF561A9}" type="presParOf" srcId="{1FF6BBD8-DDB7-49E5-ADFF-A9EF778DBC58}" destId="{B25F8FBC-EF13-4DF8-985F-E07B49AE3B6D}" srcOrd="0" destOrd="0" presId="urn:microsoft.com/office/officeart/2005/8/layout/vList4#4"/>
    <dgm:cxn modelId="{580F48A2-5264-4B9E-90DC-337F585D345F}" type="presParOf" srcId="{B25F8FBC-EF13-4DF8-985F-E07B49AE3B6D}" destId="{22E7A859-FCA0-4643-AC3D-F9E6380CA9AA}" srcOrd="0" destOrd="0" presId="urn:microsoft.com/office/officeart/2005/8/layout/vList4#4"/>
    <dgm:cxn modelId="{317AE32C-3F76-462B-AB5D-5CC5C5056716}" type="presParOf" srcId="{B25F8FBC-EF13-4DF8-985F-E07B49AE3B6D}" destId="{28AEC126-6BD5-4C9C-870C-F9CFD05DF688}" srcOrd="1" destOrd="0" presId="urn:microsoft.com/office/officeart/2005/8/layout/vList4#4"/>
    <dgm:cxn modelId="{9B827F74-5D93-46F9-AA9F-5419F8D415A0}" type="presParOf" srcId="{B25F8FBC-EF13-4DF8-985F-E07B49AE3B6D}" destId="{B05B2481-8016-43A2-BB47-C419AA0F510D}" srcOrd="2" destOrd="0" presId="urn:microsoft.com/office/officeart/2005/8/layout/vList4#4"/>
    <dgm:cxn modelId="{93ECB3C6-5359-4DE5-935D-9246986AD498}" type="presParOf" srcId="{1FF6BBD8-DDB7-49E5-ADFF-A9EF778DBC58}" destId="{93F8A805-27D6-4E0C-861C-0344ED7BFBB0}" srcOrd="1" destOrd="0" presId="urn:microsoft.com/office/officeart/2005/8/layout/vList4#4"/>
    <dgm:cxn modelId="{FAC09982-1AC8-431A-8FC0-144860D46FDE}" type="presParOf" srcId="{1FF6BBD8-DDB7-49E5-ADFF-A9EF778DBC58}" destId="{1F819BF2-C2F7-48B2-9314-B20A58D67B81}" srcOrd="2" destOrd="0" presId="urn:microsoft.com/office/officeart/2005/8/layout/vList4#4"/>
    <dgm:cxn modelId="{A81AE34B-20F2-465D-BD5E-822EFC0A6A8D}" type="presParOf" srcId="{1F819BF2-C2F7-48B2-9314-B20A58D67B81}" destId="{4302F866-72EB-480F-9F4F-E1DF570FE7F0}" srcOrd="0" destOrd="0" presId="urn:microsoft.com/office/officeart/2005/8/layout/vList4#4"/>
    <dgm:cxn modelId="{04E00B92-E4AA-48AA-B88F-8E1A597E8249}" type="presParOf" srcId="{1F819BF2-C2F7-48B2-9314-B20A58D67B81}" destId="{E5D30A1D-4856-4F68-945D-643547E0CB8F}" srcOrd="1" destOrd="0" presId="urn:microsoft.com/office/officeart/2005/8/layout/vList4#4"/>
    <dgm:cxn modelId="{3520BB17-9D45-476B-AAB6-F3AE9148E96E}" type="presParOf" srcId="{1F819BF2-C2F7-48B2-9314-B20A58D67B81}" destId="{890B6966-BE5A-4A51-A9B8-A360806D92E3}" srcOrd="2" destOrd="0" presId="urn:microsoft.com/office/officeart/2005/8/layout/vList4#4"/>
    <dgm:cxn modelId="{BE7E3992-8F09-4A26-8AE3-1D153E52D332}" type="presParOf" srcId="{1FF6BBD8-DDB7-49E5-ADFF-A9EF778DBC58}" destId="{00E1C75C-32E8-4B09-88BD-0FBF7944AE98}" srcOrd="3" destOrd="0" presId="urn:microsoft.com/office/officeart/2005/8/layout/vList4#4"/>
    <dgm:cxn modelId="{3BC7922B-FC6F-4AE2-9145-8F55874D79DF}" type="presParOf" srcId="{1FF6BBD8-DDB7-49E5-ADFF-A9EF778DBC58}" destId="{742C0AA2-5A88-4A0F-AF58-30B060FAB947}" srcOrd="4" destOrd="0" presId="urn:microsoft.com/office/officeart/2005/8/layout/vList4#4"/>
    <dgm:cxn modelId="{1F9D92E5-05BA-4823-8CB6-46463E9173ED}" type="presParOf" srcId="{742C0AA2-5A88-4A0F-AF58-30B060FAB947}" destId="{FB940D26-3C81-4E03-B2CC-CB2029451280}" srcOrd="0" destOrd="0" presId="urn:microsoft.com/office/officeart/2005/8/layout/vList4#4"/>
    <dgm:cxn modelId="{9B6B241D-AD07-4A6E-81A8-72D1D774E8F1}" type="presParOf" srcId="{742C0AA2-5A88-4A0F-AF58-30B060FAB947}" destId="{24AE2953-49F0-4731-A1E4-F9BFED9431F3}" srcOrd="1" destOrd="0" presId="urn:microsoft.com/office/officeart/2005/8/layout/vList4#4"/>
    <dgm:cxn modelId="{8563618E-0218-4D50-ABFE-6C31E651E3F1}" type="presParOf" srcId="{742C0AA2-5A88-4A0F-AF58-30B060FAB947}" destId="{535FD3C6-9331-4C48-8A91-D5A028A54961}" srcOrd="2" destOrd="0" presId="urn:microsoft.com/office/officeart/2005/8/layout/vList4#4"/>
    <dgm:cxn modelId="{341C28AA-64B2-432D-B7CC-55A795185872}" type="presParOf" srcId="{1FF6BBD8-DDB7-49E5-ADFF-A9EF778DBC58}" destId="{7080CCDF-6071-47B2-A38F-D0040F311E69}" srcOrd="5" destOrd="0" presId="urn:microsoft.com/office/officeart/2005/8/layout/vList4#4"/>
    <dgm:cxn modelId="{8C64FB1E-22B9-45A9-BEF4-F62C5BFB85F7}" type="presParOf" srcId="{1FF6BBD8-DDB7-49E5-ADFF-A9EF778DBC58}" destId="{D512B772-CD10-420B-B870-DA9A921EF350}" srcOrd="6" destOrd="0" presId="urn:microsoft.com/office/officeart/2005/8/layout/vList4#4"/>
    <dgm:cxn modelId="{2C67738D-1C45-4975-BC6B-236CCF663D57}" type="presParOf" srcId="{D512B772-CD10-420B-B870-DA9A921EF350}" destId="{2006B39B-9577-4334-9E3B-B6953214021A}" srcOrd="0" destOrd="0" presId="urn:microsoft.com/office/officeart/2005/8/layout/vList4#4"/>
    <dgm:cxn modelId="{5BB6D553-0B3E-4400-A4BD-5F2B08D33557}" type="presParOf" srcId="{D512B772-CD10-420B-B870-DA9A921EF350}" destId="{40B1C46D-ABDD-467F-85DC-87ECBD818FC3}" srcOrd="1" destOrd="0" presId="urn:microsoft.com/office/officeart/2005/8/layout/vList4#4"/>
    <dgm:cxn modelId="{0B010943-508B-4D7F-8057-FE5C1499915A}" type="presParOf" srcId="{D512B772-CD10-420B-B870-DA9A921EF350}" destId="{5D9FFE5A-5ECF-4126-8376-906CD371C225}" srcOrd="2" destOrd="0" presId="urn:microsoft.com/office/officeart/2005/8/layout/vList4#4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E22D17-BB3A-434C-B64D-85CD5F587F74}" type="doc">
      <dgm:prSet loTypeId="urn:microsoft.com/office/officeart/2005/8/layout/vList4#3" loCatId="picture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935298BC-85EF-4DA0-BB78-75DC3841DBB7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400" b="1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Community Awareness Programs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Integrate SMS with community awareness &amp; social responsibility programs</a:t>
          </a:r>
        </a:p>
        <a:p>
          <a:pPr>
            <a:spcAft>
              <a:spcPts val="0"/>
            </a:spcAft>
          </a:pPr>
          <a:r>
            <a:rPr lang="en-AU" sz="1000" dirty="0" smtClean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Allow citizens to sign up for interest programs, e.g. “MATCH DONATIONS”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Advertise keywords for requesting information, e.g., “VOLUNTEER”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Auto-manage opting in/out of large, changing community lists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Use SMS to solicit opinion and feedback (+ option to make it anonymous)</a:t>
          </a:r>
        </a:p>
      </dgm:t>
    </dgm:pt>
    <dgm:pt modelId="{336BD382-8EC6-4542-BAFF-F28A006BB11C}" type="parTrans" cxnId="{6741B26E-1893-4929-B996-3CBDF2A7804F}">
      <dgm:prSet/>
      <dgm:spPr/>
      <dgm:t>
        <a:bodyPr/>
        <a:lstStyle/>
        <a:p>
          <a:endParaRPr lang="en-US"/>
        </a:p>
      </dgm:t>
    </dgm:pt>
    <dgm:pt modelId="{738FCE8A-2EE3-46F5-8E91-A6EA37D1BD9D}" type="sibTrans" cxnId="{6741B26E-1893-4929-B996-3CBDF2A7804F}">
      <dgm:prSet/>
      <dgm:spPr/>
      <dgm:t>
        <a:bodyPr/>
        <a:lstStyle/>
        <a:p>
          <a:endParaRPr lang="en-US"/>
        </a:p>
      </dgm:t>
    </dgm:pt>
    <dgm:pt modelId="{9AC8C96F-EAFE-4018-8A9D-62351400C549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400" b="1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Customer Loyalty Programs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Integrate SMS into existing CRM systems used for customer loyalty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Reduce calls to your care centers using SMS proactively with customers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Create opt-in SMS programs for announcements and ‘first-to-know’ info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Use SMS to manage outage notification programs</a:t>
          </a:r>
        </a:p>
        <a:p>
          <a:pPr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Allow customers to update their own contact information via SMS</a:t>
          </a:r>
        </a:p>
      </dgm:t>
    </dgm:pt>
    <dgm:pt modelId="{67FDA65F-FDEE-43B0-B230-AF222EA4D94F}" type="parTrans" cxnId="{69AC4780-FA7F-4DE2-80E9-EEAE373719B5}">
      <dgm:prSet/>
      <dgm:spPr/>
      <dgm:t>
        <a:bodyPr/>
        <a:lstStyle/>
        <a:p>
          <a:endParaRPr lang="en-US"/>
        </a:p>
      </dgm:t>
    </dgm:pt>
    <dgm:pt modelId="{12424421-70A7-4289-BD1D-9E55BC622E11}" type="sibTrans" cxnId="{69AC4780-FA7F-4DE2-80E9-EEAE373719B5}">
      <dgm:prSet/>
      <dgm:spPr/>
      <dgm:t>
        <a:bodyPr/>
        <a:lstStyle/>
        <a:p>
          <a:endParaRPr lang="en-US"/>
        </a:p>
      </dgm:t>
    </dgm:pt>
    <dgm:pt modelId="{B13FFF4E-A9CD-487F-A4D1-43D939C18F06}">
      <dgm:prSet phldrT="[Text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n-US" sz="1400" b="1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Account Services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1000" dirty="0" smtClean="0">
              <a:latin typeface="Arial" panose="020B0604020202020204" pitchFamily="34" charset="0"/>
              <a:cs typeface="Arial" panose="020B0604020202020204" pitchFamily="34" charset="0"/>
            </a:rPr>
            <a:t>- Schedule and automate your payment and “past due” reminders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1000" dirty="0" smtClean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Allow customers to opt in for outage notifications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Use SMS to manage maintenance appointment time changes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Allow customers to update their own contact information via SMS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Pre-configured message templates &amp; unlimited group lists</a:t>
          </a:r>
        </a:p>
      </dgm:t>
    </dgm:pt>
    <dgm:pt modelId="{8A87AFFE-1403-43AA-894C-2490E8E32A41}" type="parTrans" cxnId="{3025F37B-F3AB-4681-B2CC-5BF63E14C3E0}">
      <dgm:prSet/>
      <dgm:spPr/>
      <dgm:t>
        <a:bodyPr/>
        <a:lstStyle/>
        <a:p>
          <a:endParaRPr lang="en-US"/>
        </a:p>
      </dgm:t>
    </dgm:pt>
    <dgm:pt modelId="{3690EB3D-D236-40E0-9D11-F8BBAE676886}" type="sibTrans" cxnId="{3025F37B-F3AB-4681-B2CC-5BF63E14C3E0}">
      <dgm:prSet/>
      <dgm:spPr/>
      <dgm:t>
        <a:bodyPr/>
        <a:lstStyle/>
        <a:p>
          <a:endParaRPr lang="en-US"/>
        </a:p>
      </dgm:t>
    </dgm:pt>
    <dgm:pt modelId="{B3D91997-B243-4142-A818-706FFAD84093}">
      <dgm:prSet custT="1"/>
      <dgm:spPr/>
      <dgm:t>
        <a:bodyPr/>
        <a:lstStyle/>
        <a:p>
          <a:pPr algn="l">
            <a:spcAft>
              <a:spcPts val="0"/>
            </a:spcAft>
          </a:pPr>
          <a:r>
            <a:rPr lang="en-US" sz="1400" b="1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Login Authentication using SMS as 2</a:t>
          </a:r>
          <a:r>
            <a:rPr lang="en-US" sz="1400" b="1" baseline="30000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nd</a:t>
          </a:r>
          <a:r>
            <a:rPr lang="en-US" sz="1400" b="1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 Factor</a:t>
          </a:r>
        </a:p>
        <a:p>
          <a:pPr algn="l"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Validate identity of internal and customer account holders</a:t>
          </a:r>
          <a:endParaRPr lang="en-GB" sz="10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>
            <a:spcAft>
              <a:spcPts val="0"/>
            </a:spcAft>
          </a:pPr>
          <a:r>
            <a:rPr lang="en-GB" sz="1000" dirty="0" smtClean="0">
              <a:latin typeface="Arial" panose="020B0604020202020204" pitchFamily="34" charset="0"/>
              <a:cs typeface="Arial" panose="020B0604020202020204" pitchFamily="34" charset="0"/>
            </a:rPr>
            <a:t>- Delivers one-time-passwords via SMS to handsets</a:t>
          </a:r>
        </a:p>
        <a:p>
          <a:pPr algn="l">
            <a:spcAft>
              <a:spcPts val="0"/>
            </a:spcAft>
          </a:pPr>
          <a:r>
            <a:rPr lang="en-GB" sz="1000" dirty="0" smtClean="0">
              <a:latin typeface="Arial" panose="020B0604020202020204" pitchFamily="34" charset="0"/>
              <a:cs typeface="Arial" panose="020B0604020202020204" pitchFamily="34" charset="0"/>
            </a:rPr>
            <a:t>- Integrates seamlessly with existing online and ecommerce systems</a:t>
          </a:r>
        </a:p>
        <a:p>
          <a:pPr algn="l">
            <a:spcAft>
              <a:spcPts val="0"/>
            </a:spcAft>
          </a:pPr>
          <a:r>
            <a:rPr lang="en-GB" sz="1000" dirty="0" smtClean="0">
              <a:latin typeface="Arial" panose="020B0604020202020204" pitchFamily="34" charset="0"/>
              <a:cs typeface="Arial" panose="020B0604020202020204" pitchFamily="34" charset="0"/>
            </a:rPr>
            <a:t>- Eliminates the need for physical hardware tokens</a:t>
          </a:r>
          <a:endParaRPr lang="en-US" sz="10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760B4E-64B1-43B3-8B5F-BF31574AFF0C}" type="parTrans" cxnId="{6C8F1536-10D9-4628-A608-41BB52F624E7}">
      <dgm:prSet/>
      <dgm:spPr/>
      <dgm:t>
        <a:bodyPr/>
        <a:lstStyle/>
        <a:p>
          <a:endParaRPr lang="en-US"/>
        </a:p>
      </dgm:t>
    </dgm:pt>
    <dgm:pt modelId="{3861272A-F5CE-4AE7-8A08-8A67D57CA391}" type="sibTrans" cxnId="{6C8F1536-10D9-4628-A608-41BB52F624E7}">
      <dgm:prSet/>
      <dgm:spPr/>
      <dgm:t>
        <a:bodyPr/>
        <a:lstStyle/>
        <a:p>
          <a:endParaRPr lang="en-US"/>
        </a:p>
      </dgm:t>
    </dgm:pt>
    <dgm:pt modelId="{1FF6BBD8-DDB7-49E5-ADFF-A9EF778DBC58}" type="pres">
      <dgm:prSet presAssocID="{89E22D17-BB3A-434C-B64D-85CD5F587F7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5F8FBC-EF13-4DF8-985F-E07B49AE3B6D}" type="pres">
      <dgm:prSet presAssocID="{935298BC-85EF-4DA0-BB78-75DC3841DBB7}" presName="comp" presStyleCnt="0"/>
      <dgm:spPr/>
      <dgm:t>
        <a:bodyPr/>
        <a:lstStyle/>
        <a:p>
          <a:endParaRPr lang="en-US"/>
        </a:p>
      </dgm:t>
    </dgm:pt>
    <dgm:pt modelId="{22E7A859-FCA0-4643-AC3D-F9E6380CA9AA}" type="pres">
      <dgm:prSet presAssocID="{935298BC-85EF-4DA0-BB78-75DC3841DBB7}" presName="box" presStyleLbl="node1" presStyleIdx="0" presStyleCnt="4"/>
      <dgm:spPr/>
      <dgm:t>
        <a:bodyPr/>
        <a:lstStyle/>
        <a:p>
          <a:endParaRPr lang="en-US"/>
        </a:p>
      </dgm:t>
    </dgm:pt>
    <dgm:pt modelId="{28AEC126-6BD5-4C9C-870C-F9CFD05DF688}" type="pres">
      <dgm:prSet presAssocID="{935298BC-85EF-4DA0-BB78-75DC3841DBB7}" presName="img" presStyleLbl="fgImgPlace1" presStyleIdx="0" presStyleCnt="4"/>
      <dgm:spPr>
        <a:blipFill>
          <a:blip xmlns:r="http://schemas.openxmlformats.org/officeDocument/2006/relationships" r:embed="rId1" cstate="print">
            <a:duotone>
              <a:schemeClr val="accent3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3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en-US"/>
        </a:p>
      </dgm:t>
    </dgm:pt>
    <dgm:pt modelId="{B05B2481-8016-43A2-BB47-C419AA0F510D}" type="pres">
      <dgm:prSet presAssocID="{935298BC-85EF-4DA0-BB78-75DC3841DBB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8A805-27D6-4E0C-861C-0344ED7BFBB0}" type="pres">
      <dgm:prSet presAssocID="{738FCE8A-2EE3-46F5-8E91-A6EA37D1BD9D}" presName="spacer" presStyleCnt="0"/>
      <dgm:spPr/>
      <dgm:t>
        <a:bodyPr/>
        <a:lstStyle/>
        <a:p>
          <a:endParaRPr lang="en-US"/>
        </a:p>
      </dgm:t>
    </dgm:pt>
    <dgm:pt modelId="{1F819BF2-C2F7-48B2-9314-B20A58D67B81}" type="pres">
      <dgm:prSet presAssocID="{9AC8C96F-EAFE-4018-8A9D-62351400C549}" presName="comp" presStyleCnt="0"/>
      <dgm:spPr/>
      <dgm:t>
        <a:bodyPr/>
        <a:lstStyle/>
        <a:p>
          <a:endParaRPr lang="en-US"/>
        </a:p>
      </dgm:t>
    </dgm:pt>
    <dgm:pt modelId="{4302F866-72EB-480F-9F4F-E1DF570FE7F0}" type="pres">
      <dgm:prSet presAssocID="{9AC8C96F-EAFE-4018-8A9D-62351400C549}" presName="box" presStyleLbl="node1" presStyleIdx="1" presStyleCnt="4"/>
      <dgm:spPr/>
      <dgm:t>
        <a:bodyPr/>
        <a:lstStyle/>
        <a:p>
          <a:endParaRPr lang="en-US"/>
        </a:p>
      </dgm:t>
    </dgm:pt>
    <dgm:pt modelId="{E5D30A1D-4856-4F68-945D-643547E0CB8F}" type="pres">
      <dgm:prSet presAssocID="{9AC8C96F-EAFE-4018-8A9D-62351400C549}" presName="img" presStyleLbl="fgImgPlace1" presStyleIdx="1" presStyleCnt="4"/>
      <dgm:spPr>
        <a:blipFill>
          <a:blip xmlns:r="http://schemas.openxmlformats.org/officeDocument/2006/relationships" r:embed="rId2" cstate="print">
            <a:duotone>
              <a:schemeClr val="accent3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3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  <dgm:t>
        <a:bodyPr/>
        <a:lstStyle/>
        <a:p>
          <a:endParaRPr lang="en-US"/>
        </a:p>
      </dgm:t>
    </dgm:pt>
    <dgm:pt modelId="{890B6966-BE5A-4A51-A9B8-A360806D92E3}" type="pres">
      <dgm:prSet presAssocID="{9AC8C96F-EAFE-4018-8A9D-62351400C54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E1C75C-32E8-4B09-88BD-0FBF7944AE98}" type="pres">
      <dgm:prSet presAssocID="{12424421-70A7-4289-BD1D-9E55BC622E11}" presName="spacer" presStyleCnt="0"/>
      <dgm:spPr/>
      <dgm:t>
        <a:bodyPr/>
        <a:lstStyle/>
        <a:p>
          <a:endParaRPr lang="en-US"/>
        </a:p>
      </dgm:t>
    </dgm:pt>
    <dgm:pt modelId="{742C0AA2-5A88-4A0F-AF58-30B060FAB947}" type="pres">
      <dgm:prSet presAssocID="{B13FFF4E-A9CD-487F-A4D1-43D939C18F06}" presName="comp" presStyleCnt="0"/>
      <dgm:spPr/>
      <dgm:t>
        <a:bodyPr/>
        <a:lstStyle/>
        <a:p>
          <a:endParaRPr lang="en-US"/>
        </a:p>
      </dgm:t>
    </dgm:pt>
    <dgm:pt modelId="{FB940D26-3C81-4E03-B2CC-CB2029451280}" type="pres">
      <dgm:prSet presAssocID="{B13FFF4E-A9CD-487F-A4D1-43D939C18F06}" presName="box" presStyleLbl="node1" presStyleIdx="2" presStyleCnt="4" custLinFactNeighborY="1450"/>
      <dgm:spPr/>
      <dgm:t>
        <a:bodyPr/>
        <a:lstStyle/>
        <a:p>
          <a:endParaRPr lang="en-US"/>
        </a:p>
      </dgm:t>
    </dgm:pt>
    <dgm:pt modelId="{24AE2953-49F0-4731-A1E4-F9BFED9431F3}" type="pres">
      <dgm:prSet presAssocID="{B13FFF4E-A9CD-487F-A4D1-43D939C18F06}" presName="img" presStyleLbl="fgImgPlace1" presStyleIdx="2" presStyleCnt="4"/>
      <dgm:spPr>
        <a:blipFill>
          <a:blip xmlns:r="http://schemas.openxmlformats.org/officeDocument/2006/relationships" r:embed="rId3" cstate="print">
            <a:duotone>
              <a:schemeClr val="accent3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3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en-US"/>
        </a:p>
      </dgm:t>
    </dgm:pt>
    <dgm:pt modelId="{535FD3C6-9331-4C48-8A91-D5A028A54961}" type="pres">
      <dgm:prSet presAssocID="{B13FFF4E-A9CD-487F-A4D1-43D939C18F06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695E95-B579-4F4E-863D-74C03AE0E18B}" type="pres">
      <dgm:prSet presAssocID="{3690EB3D-D236-40E0-9D11-F8BBAE676886}" presName="spacer" presStyleCnt="0"/>
      <dgm:spPr/>
      <dgm:t>
        <a:bodyPr/>
        <a:lstStyle/>
        <a:p>
          <a:endParaRPr lang="en-US"/>
        </a:p>
      </dgm:t>
    </dgm:pt>
    <dgm:pt modelId="{7EDA5285-7E30-4DFA-93D6-50A84551A546}" type="pres">
      <dgm:prSet presAssocID="{B3D91997-B243-4142-A818-706FFAD84093}" presName="comp" presStyleCnt="0"/>
      <dgm:spPr/>
      <dgm:t>
        <a:bodyPr/>
        <a:lstStyle/>
        <a:p>
          <a:endParaRPr lang="en-US"/>
        </a:p>
      </dgm:t>
    </dgm:pt>
    <dgm:pt modelId="{3DA96AED-300F-49E1-88C0-2673E137EFDE}" type="pres">
      <dgm:prSet presAssocID="{B3D91997-B243-4142-A818-706FFAD84093}" presName="box" presStyleLbl="node1" presStyleIdx="3" presStyleCnt="4"/>
      <dgm:spPr/>
      <dgm:t>
        <a:bodyPr/>
        <a:lstStyle/>
        <a:p>
          <a:endParaRPr lang="en-US"/>
        </a:p>
      </dgm:t>
    </dgm:pt>
    <dgm:pt modelId="{38F8693B-46F7-41F0-A3BB-54329D2EEF51}" type="pres">
      <dgm:prSet presAssocID="{B3D91997-B243-4142-A818-706FFAD84093}" presName="img" presStyleLbl="fgImgPlace1" presStyleIdx="3" presStyleCnt="4"/>
      <dgm:spPr>
        <a:blipFill>
          <a:blip xmlns:r="http://schemas.openxmlformats.org/officeDocument/2006/relationships" r:embed="rId4">
            <a:duotone>
              <a:schemeClr val="accent3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3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  <dgm:t>
        <a:bodyPr/>
        <a:lstStyle/>
        <a:p>
          <a:endParaRPr lang="en-US"/>
        </a:p>
      </dgm:t>
    </dgm:pt>
    <dgm:pt modelId="{3D93F15A-AAA6-4D3B-A765-F5AF8A945330}" type="pres">
      <dgm:prSet presAssocID="{B3D91997-B243-4142-A818-706FFAD84093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25F37B-F3AB-4681-B2CC-5BF63E14C3E0}" srcId="{89E22D17-BB3A-434C-B64D-85CD5F587F74}" destId="{B13FFF4E-A9CD-487F-A4D1-43D939C18F06}" srcOrd="2" destOrd="0" parTransId="{8A87AFFE-1403-43AA-894C-2490E8E32A41}" sibTransId="{3690EB3D-D236-40E0-9D11-F8BBAE676886}"/>
    <dgm:cxn modelId="{69AC4780-FA7F-4DE2-80E9-EEAE373719B5}" srcId="{89E22D17-BB3A-434C-B64D-85CD5F587F74}" destId="{9AC8C96F-EAFE-4018-8A9D-62351400C549}" srcOrd="1" destOrd="0" parTransId="{67FDA65F-FDEE-43B0-B230-AF222EA4D94F}" sibTransId="{12424421-70A7-4289-BD1D-9E55BC622E11}"/>
    <dgm:cxn modelId="{6741B26E-1893-4929-B996-3CBDF2A7804F}" srcId="{89E22D17-BB3A-434C-B64D-85CD5F587F74}" destId="{935298BC-85EF-4DA0-BB78-75DC3841DBB7}" srcOrd="0" destOrd="0" parTransId="{336BD382-8EC6-4542-BAFF-F28A006BB11C}" sibTransId="{738FCE8A-2EE3-46F5-8E91-A6EA37D1BD9D}"/>
    <dgm:cxn modelId="{A855625B-B9E7-4686-82C7-F80DB72ABF01}" type="presOf" srcId="{B13FFF4E-A9CD-487F-A4D1-43D939C18F06}" destId="{535FD3C6-9331-4C48-8A91-D5A028A54961}" srcOrd="1" destOrd="0" presId="urn:microsoft.com/office/officeart/2005/8/layout/vList4#3"/>
    <dgm:cxn modelId="{5F66A0AC-D6EF-4D82-944F-FF648B4DF17F}" type="presOf" srcId="{89E22D17-BB3A-434C-B64D-85CD5F587F74}" destId="{1FF6BBD8-DDB7-49E5-ADFF-A9EF778DBC58}" srcOrd="0" destOrd="0" presId="urn:microsoft.com/office/officeart/2005/8/layout/vList4#3"/>
    <dgm:cxn modelId="{1CB71673-62BB-4FD9-B77C-85AEC1BBDB95}" type="presOf" srcId="{B3D91997-B243-4142-A818-706FFAD84093}" destId="{3DA96AED-300F-49E1-88C0-2673E137EFDE}" srcOrd="0" destOrd="0" presId="urn:microsoft.com/office/officeart/2005/8/layout/vList4#3"/>
    <dgm:cxn modelId="{6C8F1536-10D9-4628-A608-41BB52F624E7}" srcId="{89E22D17-BB3A-434C-B64D-85CD5F587F74}" destId="{B3D91997-B243-4142-A818-706FFAD84093}" srcOrd="3" destOrd="0" parTransId="{65760B4E-64B1-43B3-8B5F-BF31574AFF0C}" sibTransId="{3861272A-F5CE-4AE7-8A08-8A67D57CA391}"/>
    <dgm:cxn modelId="{888EA536-F85C-4FB8-8B4B-9402FF063764}" type="presOf" srcId="{B3D91997-B243-4142-A818-706FFAD84093}" destId="{3D93F15A-AAA6-4D3B-A765-F5AF8A945330}" srcOrd="1" destOrd="0" presId="urn:microsoft.com/office/officeart/2005/8/layout/vList4#3"/>
    <dgm:cxn modelId="{8C8A8A05-3E90-49D2-9034-3621FA57828C}" type="presOf" srcId="{935298BC-85EF-4DA0-BB78-75DC3841DBB7}" destId="{B05B2481-8016-43A2-BB47-C419AA0F510D}" srcOrd="1" destOrd="0" presId="urn:microsoft.com/office/officeart/2005/8/layout/vList4#3"/>
    <dgm:cxn modelId="{D83DECAD-4D46-4455-8BBD-872D8086539B}" type="presOf" srcId="{9AC8C96F-EAFE-4018-8A9D-62351400C549}" destId="{890B6966-BE5A-4A51-A9B8-A360806D92E3}" srcOrd="1" destOrd="0" presId="urn:microsoft.com/office/officeart/2005/8/layout/vList4#3"/>
    <dgm:cxn modelId="{B2B5C151-B5D2-4390-AD4B-35AA0297B702}" type="presOf" srcId="{9AC8C96F-EAFE-4018-8A9D-62351400C549}" destId="{4302F866-72EB-480F-9F4F-E1DF570FE7F0}" srcOrd="0" destOrd="0" presId="urn:microsoft.com/office/officeart/2005/8/layout/vList4#3"/>
    <dgm:cxn modelId="{E76EA50A-1B20-4BD7-9D46-63A5CF5D5A93}" type="presOf" srcId="{B13FFF4E-A9CD-487F-A4D1-43D939C18F06}" destId="{FB940D26-3C81-4E03-B2CC-CB2029451280}" srcOrd="0" destOrd="0" presId="urn:microsoft.com/office/officeart/2005/8/layout/vList4#3"/>
    <dgm:cxn modelId="{14E5540D-DD9E-4986-93E9-23BD5B4303E4}" type="presOf" srcId="{935298BC-85EF-4DA0-BB78-75DC3841DBB7}" destId="{22E7A859-FCA0-4643-AC3D-F9E6380CA9AA}" srcOrd="0" destOrd="0" presId="urn:microsoft.com/office/officeart/2005/8/layout/vList4#3"/>
    <dgm:cxn modelId="{367A8848-3CC2-47EF-9A11-5AD3E838EAED}" type="presParOf" srcId="{1FF6BBD8-DDB7-49E5-ADFF-A9EF778DBC58}" destId="{B25F8FBC-EF13-4DF8-985F-E07B49AE3B6D}" srcOrd="0" destOrd="0" presId="urn:microsoft.com/office/officeart/2005/8/layout/vList4#3"/>
    <dgm:cxn modelId="{DA1C28BB-9C15-4A71-9A96-E0923F7A51CB}" type="presParOf" srcId="{B25F8FBC-EF13-4DF8-985F-E07B49AE3B6D}" destId="{22E7A859-FCA0-4643-AC3D-F9E6380CA9AA}" srcOrd="0" destOrd="0" presId="urn:microsoft.com/office/officeart/2005/8/layout/vList4#3"/>
    <dgm:cxn modelId="{E3EBF2D4-0355-48CF-863F-CB909D7F9EE3}" type="presParOf" srcId="{B25F8FBC-EF13-4DF8-985F-E07B49AE3B6D}" destId="{28AEC126-6BD5-4C9C-870C-F9CFD05DF688}" srcOrd="1" destOrd="0" presId="urn:microsoft.com/office/officeart/2005/8/layout/vList4#3"/>
    <dgm:cxn modelId="{4B71F4B2-9297-4DC8-8EB0-A3A2B37CD4DE}" type="presParOf" srcId="{B25F8FBC-EF13-4DF8-985F-E07B49AE3B6D}" destId="{B05B2481-8016-43A2-BB47-C419AA0F510D}" srcOrd="2" destOrd="0" presId="urn:microsoft.com/office/officeart/2005/8/layout/vList4#3"/>
    <dgm:cxn modelId="{4AFD8834-08C3-422C-B6A1-57BB99797B93}" type="presParOf" srcId="{1FF6BBD8-DDB7-49E5-ADFF-A9EF778DBC58}" destId="{93F8A805-27D6-4E0C-861C-0344ED7BFBB0}" srcOrd="1" destOrd="0" presId="urn:microsoft.com/office/officeart/2005/8/layout/vList4#3"/>
    <dgm:cxn modelId="{39FFC3F9-20FB-465F-9FF3-80E22F491B66}" type="presParOf" srcId="{1FF6BBD8-DDB7-49E5-ADFF-A9EF778DBC58}" destId="{1F819BF2-C2F7-48B2-9314-B20A58D67B81}" srcOrd="2" destOrd="0" presId="urn:microsoft.com/office/officeart/2005/8/layout/vList4#3"/>
    <dgm:cxn modelId="{AAE3E261-3418-4A4D-8828-DF8F9EC19CE1}" type="presParOf" srcId="{1F819BF2-C2F7-48B2-9314-B20A58D67B81}" destId="{4302F866-72EB-480F-9F4F-E1DF570FE7F0}" srcOrd="0" destOrd="0" presId="urn:microsoft.com/office/officeart/2005/8/layout/vList4#3"/>
    <dgm:cxn modelId="{4BF294D1-BFB7-4D7E-B3B7-EBC5CB964729}" type="presParOf" srcId="{1F819BF2-C2F7-48B2-9314-B20A58D67B81}" destId="{E5D30A1D-4856-4F68-945D-643547E0CB8F}" srcOrd="1" destOrd="0" presId="urn:microsoft.com/office/officeart/2005/8/layout/vList4#3"/>
    <dgm:cxn modelId="{CCA0785D-18B4-476A-AA36-64810B7CE598}" type="presParOf" srcId="{1F819BF2-C2F7-48B2-9314-B20A58D67B81}" destId="{890B6966-BE5A-4A51-A9B8-A360806D92E3}" srcOrd="2" destOrd="0" presId="urn:microsoft.com/office/officeart/2005/8/layout/vList4#3"/>
    <dgm:cxn modelId="{0372B972-84A6-425C-B7AA-AD910015AA98}" type="presParOf" srcId="{1FF6BBD8-DDB7-49E5-ADFF-A9EF778DBC58}" destId="{00E1C75C-32E8-4B09-88BD-0FBF7944AE98}" srcOrd="3" destOrd="0" presId="urn:microsoft.com/office/officeart/2005/8/layout/vList4#3"/>
    <dgm:cxn modelId="{15BADDC4-3B3C-4EEB-8D71-98E12CC13187}" type="presParOf" srcId="{1FF6BBD8-DDB7-49E5-ADFF-A9EF778DBC58}" destId="{742C0AA2-5A88-4A0F-AF58-30B060FAB947}" srcOrd="4" destOrd="0" presId="urn:microsoft.com/office/officeart/2005/8/layout/vList4#3"/>
    <dgm:cxn modelId="{365BE9FA-E358-45F3-BCA2-41B5D583C3FB}" type="presParOf" srcId="{742C0AA2-5A88-4A0F-AF58-30B060FAB947}" destId="{FB940D26-3C81-4E03-B2CC-CB2029451280}" srcOrd="0" destOrd="0" presId="urn:microsoft.com/office/officeart/2005/8/layout/vList4#3"/>
    <dgm:cxn modelId="{1FB32C1A-FD6F-4DB7-97F9-503AE6C99111}" type="presParOf" srcId="{742C0AA2-5A88-4A0F-AF58-30B060FAB947}" destId="{24AE2953-49F0-4731-A1E4-F9BFED9431F3}" srcOrd="1" destOrd="0" presId="urn:microsoft.com/office/officeart/2005/8/layout/vList4#3"/>
    <dgm:cxn modelId="{06833937-6982-4FA0-956F-9C2A4FC3D104}" type="presParOf" srcId="{742C0AA2-5A88-4A0F-AF58-30B060FAB947}" destId="{535FD3C6-9331-4C48-8A91-D5A028A54961}" srcOrd="2" destOrd="0" presId="urn:microsoft.com/office/officeart/2005/8/layout/vList4#3"/>
    <dgm:cxn modelId="{444AD426-7DEF-498A-87A7-7E3BAEA070BF}" type="presParOf" srcId="{1FF6BBD8-DDB7-49E5-ADFF-A9EF778DBC58}" destId="{6C695E95-B579-4F4E-863D-74C03AE0E18B}" srcOrd="5" destOrd="0" presId="urn:microsoft.com/office/officeart/2005/8/layout/vList4#3"/>
    <dgm:cxn modelId="{EE260225-A600-49BE-8002-C4CF66A1B795}" type="presParOf" srcId="{1FF6BBD8-DDB7-49E5-ADFF-A9EF778DBC58}" destId="{7EDA5285-7E30-4DFA-93D6-50A84551A546}" srcOrd="6" destOrd="0" presId="urn:microsoft.com/office/officeart/2005/8/layout/vList4#3"/>
    <dgm:cxn modelId="{607893B3-8A5A-4E6E-84F8-6BA68628C35E}" type="presParOf" srcId="{7EDA5285-7E30-4DFA-93D6-50A84551A546}" destId="{3DA96AED-300F-49E1-88C0-2673E137EFDE}" srcOrd="0" destOrd="0" presId="urn:microsoft.com/office/officeart/2005/8/layout/vList4#3"/>
    <dgm:cxn modelId="{A86674E3-3C62-4F4C-9D9C-A455D7B6D40A}" type="presParOf" srcId="{7EDA5285-7E30-4DFA-93D6-50A84551A546}" destId="{38F8693B-46F7-41F0-A3BB-54329D2EEF51}" srcOrd="1" destOrd="0" presId="urn:microsoft.com/office/officeart/2005/8/layout/vList4#3"/>
    <dgm:cxn modelId="{939800DE-DE83-40BC-91FE-637953B06EAD}" type="presParOf" srcId="{7EDA5285-7E30-4DFA-93D6-50A84551A546}" destId="{3D93F15A-AAA6-4D3B-A765-F5AF8A945330}" srcOrd="2" destOrd="0" presId="urn:microsoft.com/office/officeart/2005/8/layout/vList4#3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E22D17-BB3A-434C-B64D-85CD5F587F74}" type="doc">
      <dgm:prSet loTypeId="urn:microsoft.com/office/officeart/2005/8/layout/vList4#4" loCatId="picture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935298BC-85EF-4DA0-BB78-75DC3841DBB7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Staff Fulfilment for Satellite Branches</a:t>
          </a:r>
          <a:endParaRPr lang="en-US" sz="1400" b="1" dirty="0">
            <a:solidFill>
              <a:schemeClr val="accent4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6BD382-8EC6-4542-BAFF-F28A006BB11C}" type="parTrans" cxnId="{6741B26E-1893-4929-B996-3CBDF2A7804F}">
      <dgm:prSet/>
      <dgm:spPr/>
      <dgm:t>
        <a:bodyPr/>
        <a:lstStyle/>
        <a:p>
          <a:endParaRPr lang="en-US"/>
        </a:p>
      </dgm:t>
    </dgm:pt>
    <dgm:pt modelId="{738FCE8A-2EE3-46F5-8E91-A6EA37D1BD9D}" type="sibTrans" cxnId="{6741B26E-1893-4929-B996-3CBDF2A7804F}">
      <dgm:prSet/>
      <dgm:spPr/>
      <dgm:t>
        <a:bodyPr/>
        <a:lstStyle/>
        <a:p>
          <a:endParaRPr lang="en-US"/>
        </a:p>
      </dgm:t>
    </dgm:pt>
    <dgm:pt modelId="{9AC8C96F-EAFE-4018-8A9D-62351400C549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Account Services and Customer Support</a:t>
          </a:r>
          <a:endParaRPr lang="en-US" sz="1400" b="1" dirty="0">
            <a:solidFill>
              <a:schemeClr val="accent4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FDA65F-FDEE-43B0-B230-AF222EA4D94F}" type="parTrans" cxnId="{69AC4780-FA7F-4DE2-80E9-EEAE373719B5}">
      <dgm:prSet/>
      <dgm:spPr/>
      <dgm:t>
        <a:bodyPr/>
        <a:lstStyle/>
        <a:p>
          <a:endParaRPr lang="en-US"/>
        </a:p>
      </dgm:t>
    </dgm:pt>
    <dgm:pt modelId="{12424421-70A7-4289-BD1D-9E55BC622E11}" type="sibTrans" cxnId="{69AC4780-FA7F-4DE2-80E9-EEAE373719B5}">
      <dgm:prSet/>
      <dgm:spPr/>
      <dgm:t>
        <a:bodyPr/>
        <a:lstStyle/>
        <a:p>
          <a:endParaRPr lang="en-US"/>
        </a:p>
      </dgm:t>
    </dgm:pt>
    <dgm:pt modelId="{B13FFF4E-A9CD-487F-A4D1-43D939C18F06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Customer Loyalty</a:t>
          </a:r>
          <a:endParaRPr lang="en-US" sz="1400" b="1" dirty="0">
            <a:solidFill>
              <a:schemeClr val="accent4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87AFFE-1403-43AA-894C-2490E8E32A41}" type="parTrans" cxnId="{3025F37B-F3AB-4681-B2CC-5BF63E14C3E0}">
      <dgm:prSet/>
      <dgm:spPr/>
      <dgm:t>
        <a:bodyPr/>
        <a:lstStyle/>
        <a:p>
          <a:endParaRPr lang="en-US"/>
        </a:p>
      </dgm:t>
    </dgm:pt>
    <dgm:pt modelId="{3690EB3D-D236-40E0-9D11-F8BBAE676886}" type="sibTrans" cxnId="{3025F37B-F3AB-4681-B2CC-5BF63E14C3E0}">
      <dgm:prSet/>
      <dgm:spPr/>
      <dgm:t>
        <a:bodyPr/>
        <a:lstStyle/>
        <a:p>
          <a:endParaRPr lang="en-US"/>
        </a:p>
      </dgm:t>
    </dgm:pt>
    <dgm:pt modelId="{E1C8624B-7D37-4AAD-8B59-2D998AD0DBA3}">
      <dgm:prSet phldrT="[Text]"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Integration with existing CRM systems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7AF620-A4D2-4190-8447-5576E3AAD834}" type="parTrans" cxnId="{63E6A62C-A3E6-4EF4-BB79-64F367670FFE}">
      <dgm:prSet/>
      <dgm:spPr/>
      <dgm:t>
        <a:bodyPr/>
        <a:lstStyle/>
        <a:p>
          <a:endParaRPr lang="en-US"/>
        </a:p>
      </dgm:t>
    </dgm:pt>
    <dgm:pt modelId="{65307042-65B0-4E0C-86A6-78BE91458C21}" type="sibTrans" cxnId="{63E6A62C-A3E6-4EF4-BB79-64F367670FFE}">
      <dgm:prSet/>
      <dgm:spPr/>
      <dgm:t>
        <a:bodyPr/>
        <a:lstStyle/>
        <a:p>
          <a:endParaRPr lang="en-US"/>
        </a:p>
      </dgm:t>
    </dgm:pt>
    <dgm:pt modelId="{A767AE1F-A4BD-4E07-8083-09F55EFC3840}">
      <dgm:prSet phldrT="[Text]"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Use SMS to automatically fulfill temporary and revolving shifts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C4F4D6-0D3A-45C8-A103-000E07935804}" type="parTrans" cxnId="{54912FF3-EB98-4904-A451-5C09D19C4E51}">
      <dgm:prSet/>
      <dgm:spPr/>
      <dgm:t>
        <a:bodyPr/>
        <a:lstStyle/>
        <a:p>
          <a:endParaRPr lang="en-US"/>
        </a:p>
      </dgm:t>
    </dgm:pt>
    <dgm:pt modelId="{0B5DD61B-C4CF-40C6-861C-3667A7FC6517}" type="sibTrans" cxnId="{54912FF3-EB98-4904-A451-5C09D19C4E51}">
      <dgm:prSet/>
      <dgm:spPr/>
      <dgm:t>
        <a:bodyPr/>
        <a:lstStyle/>
        <a:p>
          <a:endParaRPr lang="en-US"/>
        </a:p>
      </dgm:t>
    </dgm:pt>
    <dgm:pt modelId="{CA12CFD9-F45A-482A-941D-FEBCB60FFB8B}">
      <dgm:prSet phldrT="[Text]"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Alert account holders via SMS of important account information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70623E-B12E-4EF2-9246-F6DBDDE9A66F}" type="parTrans" cxnId="{A7AC1016-1BBE-46DD-8974-020DD9A70728}">
      <dgm:prSet/>
      <dgm:spPr/>
      <dgm:t>
        <a:bodyPr/>
        <a:lstStyle/>
        <a:p>
          <a:endParaRPr lang="en-US"/>
        </a:p>
      </dgm:t>
    </dgm:pt>
    <dgm:pt modelId="{0DB8777E-6D57-477A-92AE-BACA6DC1F76D}" type="sibTrans" cxnId="{A7AC1016-1BBE-46DD-8974-020DD9A70728}">
      <dgm:prSet/>
      <dgm:spPr/>
      <dgm:t>
        <a:bodyPr/>
        <a:lstStyle/>
        <a:p>
          <a:endParaRPr lang="en-US"/>
        </a:p>
      </dgm:t>
    </dgm:pt>
    <dgm:pt modelId="{A64A9242-A2F7-4151-A93D-8969A0CE5FA1}">
      <dgm:prSet phldrT="[Text]"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Invite customers via SMS to update their current contact information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88F246-90D0-495E-B0FC-A1CE192F4C41}" type="parTrans" cxnId="{1282CC32-5F52-4C01-9A63-E758F702EA11}">
      <dgm:prSet/>
      <dgm:spPr/>
      <dgm:t>
        <a:bodyPr/>
        <a:lstStyle/>
        <a:p>
          <a:endParaRPr lang="en-US"/>
        </a:p>
      </dgm:t>
    </dgm:pt>
    <dgm:pt modelId="{924E2DC1-A88D-424C-86A2-885000A5C594}" type="sibTrans" cxnId="{1282CC32-5F52-4C01-9A63-E758F702EA11}">
      <dgm:prSet/>
      <dgm:spPr/>
      <dgm:t>
        <a:bodyPr/>
        <a:lstStyle/>
        <a:p>
          <a:endParaRPr lang="en-US"/>
        </a:p>
      </dgm:t>
    </dgm:pt>
    <dgm:pt modelId="{EFD00299-FEB8-47AC-AC2C-B49F4AF66911}">
      <dgm:prSet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Send automated mobile shift offers using a fair ‘first to respond’ method</a:t>
          </a:r>
        </a:p>
      </dgm:t>
    </dgm:pt>
    <dgm:pt modelId="{9AB97F67-EE24-4669-9859-069FF126C03F}" type="parTrans" cxnId="{5F9DB1D7-70A6-4861-9C52-37D69E224BF3}">
      <dgm:prSet/>
      <dgm:spPr/>
      <dgm:t>
        <a:bodyPr/>
        <a:lstStyle/>
        <a:p>
          <a:endParaRPr lang="en-US"/>
        </a:p>
      </dgm:t>
    </dgm:pt>
    <dgm:pt modelId="{85CCE4AA-5C18-4B48-B13C-9BFBE0C37AD5}" type="sibTrans" cxnId="{5F9DB1D7-70A6-4861-9C52-37D69E224BF3}">
      <dgm:prSet/>
      <dgm:spPr/>
      <dgm:t>
        <a:bodyPr/>
        <a:lstStyle/>
        <a:p>
          <a:endParaRPr lang="en-US"/>
        </a:p>
      </dgm:t>
    </dgm:pt>
    <dgm:pt modelId="{AD2C6B0A-1B8D-4381-AA51-D041FD64F9D0}">
      <dgm:prSet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Integrate SMS into existing HR and staffing systems or processes</a:t>
          </a:r>
        </a:p>
      </dgm:t>
    </dgm:pt>
    <dgm:pt modelId="{18587246-89DC-4397-A872-6E194FF2E10C}" type="parTrans" cxnId="{89F2A37E-70D4-4D7D-9497-9B8D6F24D542}">
      <dgm:prSet/>
      <dgm:spPr/>
      <dgm:t>
        <a:bodyPr/>
        <a:lstStyle/>
        <a:p>
          <a:endParaRPr lang="en-US"/>
        </a:p>
      </dgm:t>
    </dgm:pt>
    <dgm:pt modelId="{C4E09297-7A09-4E15-8FF0-DDE73A0BC909}" type="sibTrans" cxnId="{89F2A37E-70D4-4D7D-9497-9B8D6F24D542}">
      <dgm:prSet/>
      <dgm:spPr/>
      <dgm:t>
        <a:bodyPr/>
        <a:lstStyle/>
        <a:p>
          <a:endParaRPr lang="en-US"/>
        </a:p>
      </dgm:t>
    </dgm:pt>
    <dgm:pt modelId="{192DF8B5-1D44-4AE7-A535-DFD92CBC7AA8}">
      <dgm:prSet custT="1"/>
      <dgm:spPr/>
      <dgm:t>
        <a:bodyPr/>
        <a:lstStyle/>
        <a:p>
          <a:r>
            <a:rPr lang="en-AU" sz="1000" dirty="0" smtClean="0">
              <a:latin typeface="Arial" panose="020B0604020202020204" pitchFamily="34" charset="0"/>
              <a:cs typeface="Arial" panose="020B0604020202020204" pitchFamily="34" charset="0"/>
            </a:rPr>
            <a:t>Deploys as a hierarchical, single- or multi-site implementation</a:t>
          </a:r>
          <a:endParaRPr lang="en-US" sz="10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7687E1-9D5F-47BF-AC82-218C4FD5A6AE}" type="parTrans" cxnId="{B9F25C55-025B-4F30-9DA0-2A401D952667}">
      <dgm:prSet/>
      <dgm:spPr/>
      <dgm:t>
        <a:bodyPr/>
        <a:lstStyle/>
        <a:p>
          <a:endParaRPr lang="en-US"/>
        </a:p>
      </dgm:t>
    </dgm:pt>
    <dgm:pt modelId="{FA8BC0AD-A822-4F4C-B3B1-968F7CC3622F}" type="sibTrans" cxnId="{B9F25C55-025B-4F30-9DA0-2A401D952667}">
      <dgm:prSet/>
      <dgm:spPr/>
      <dgm:t>
        <a:bodyPr/>
        <a:lstStyle/>
        <a:p>
          <a:endParaRPr lang="en-US"/>
        </a:p>
      </dgm:t>
    </dgm:pt>
    <dgm:pt modelId="{DF20D4BD-490A-4E47-BF65-6ED58A5CC6B5}">
      <dgm:prSet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Use SMS programs for personal relationships with account holders</a:t>
          </a:r>
        </a:p>
      </dgm:t>
    </dgm:pt>
    <dgm:pt modelId="{C1F3B46F-B551-43A3-869A-476D0E9C0C74}" type="parTrans" cxnId="{98F9687C-84C5-439D-A6F8-7C3672FB0952}">
      <dgm:prSet/>
      <dgm:spPr/>
      <dgm:t>
        <a:bodyPr/>
        <a:lstStyle/>
        <a:p>
          <a:endParaRPr lang="en-US"/>
        </a:p>
      </dgm:t>
    </dgm:pt>
    <dgm:pt modelId="{63340821-31E2-480C-AB67-7F6C32D48790}" type="sibTrans" cxnId="{98F9687C-84C5-439D-A6F8-7C3672FB0952}">
      <dgm:prSet/>
      <dgm:spPr/>
      <dgm:t>
        <a:bodyPr/>
        <a:lstStyle/>
        <a:p>
          <a:endParaRPr lang="en-US"/>
        </a:p>
      </dgm:t>
    </dgm:pt>
    <dgm:pt modelId="{0B5FC1FC-892A-4FFC-A94E-170EEA7A84D6}">
      <dgm:prSet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Allow customers to update their own contact information via SMS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12F1F2-671E-4D10-A2BA-A93F4CA42E7D}" type="parTrans" cxnId="{1B687EBB-0211-423B-8B0B-DE7382EC3546}">
      <dgm:prSet/>
      <dgm:spPr/>
      <dgm:t>
        <a:bodyPr/>
        <a:lstStyle/>
        <a:p>
          <a:endParaRPr lang="en-US"/>
        </a:p>
      </dgm:t>
    </dgm:pt>
    <dgm:pt modelId="{C2C26E9A-5160-479A-B79B-E74120D15BA9}" type="sibTrans" cxnId="{1B687EBB-0211-423B-8B0B-DE7382EC3546}">
      <dgm:prSet/>
      <dgm:spPr/>
      <dgm:t>
        <a:bodyPr/>
        <a:lstStyle/>
        <a:p>
          <a:endParaRPr lang="en-US"/>
        </a:p>
      </dgm:t>
    </dgm:pt>
    <dgm:pt modelId="{D66F8D90-08F5-4653-A3BD-849955F9DF75}">
      <dgm:prSet phldrT="[Text]"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Send automatic SMS reminders for payments due or late payments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9B7366-6734-497E-B03B-239395C44399}" type="parTrans" cxnId="{67773550-7437-47B4-A0BD-DE22E732047C}">
      <dgm:prSet/>
      <dgm:spPr/>
      <dgm:t>
        <a:bodyPr/>
        <a:lstStyle/>
        <a:p>
          <a:endParaRPr lang="en-US"/>
        </a:p>
      </dgm:t>
    </dgm:pt>
    <dgm:pt modelId="{5ED1A717-74B5-411A-98FA-7873577746D0}" type="sibTrans" cxnId="{67773550-7437-47B4-A0BD-DE22E732047C}">
      <dgm:prSet/>
      <dgm:spPr/>
      <dgm:t>
        <a:bodyPr/>
        <a:lstStyle/>
        <a:p>
          <a:endParaRPr lang="en-US"/>
        </a:p>
      </dgm:t>
    </dgm:pt>
    <dgm:pt modelId="{637DDA2D-BD74-443A-B50C-A538D8264A15}">
      <dgm:prSet phldrT="[Text]"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Use URLs in SMS to link to web pages with detailed or private info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889EF1-1A64-4DAE-8735-548561DC2F23}" type="parTrans" cxnId="{45B91C6B-F923-4FC7-82B1-08D2D14B0644}">
      <dgm:prSet/>
      <dgm:spPr/>
      <dgm:t>
        <a:bodyPr/>
        <a:lstStyle/>
        <a:p>
          <a:endParaRPr lang="en-US"/>
        </a:p>
      </dgm:t>
    </dgm:pt>
    <dgm:pt modelId="{32B56A1D-25E6-4F83-802C-65C382F69EC7}" type="sibTrans" cxnId="{45B91C6B-F923-4FC7-82B1-08D2D14B0644}">
      <dgm:prSet/>
      <dgm:spPr/>
      <dgm:t>
        <a:bodyPr/>
        <a:lstStyle/>
        <a:p>
          <a:endParaRPr lang="en-US"/>
        </a:p>
      </dgm:t>
    </dgm:pt>
    <dgm:pt modelId="{7038A4D9-334B-44D5-B104-65BA09AE8AF5}">
      <dgm:prSet phldrT="[Text]"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Keep an audit trail with full archival of all SMS conversations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98F063-8D2F-4DCC-AE8C-161BD4B5A606}" type="parTrans" cxnId="{18F30998-F872-477F-A765-44126070D5FC}">
      <dgm:prSet/>
      <dgm:spPr/>
      <dgm:t>
        <a:bodyPr/>
        <a:lstStyle/>
        <a:p>
          <a:endParaRPr lang="en-US"/>
        </a:p>
      </dgm:t>
    </dgm:pt>
    <dgm:pt modelId="{9BBE0288-736B-45F7-96D1-A41F642152A4}" type="sibTrans" cxnId="{18F30998-F872-477F-A765-44126070D5FC}">
      <dgm:prSet/>
      <dgm:spPr/>
      <dgm:t>
        <a:bodyPr/>
        <a:lstStyle/>
        <a:p>
          <a:endParaRPr lang="en-US"/>
        </a:p>
      </dgm:t>
    </dgm:pt>
    <dgm:pt modelId="{9394C513-333E-4EEF-BA86-C2000BD25428}">
      <dgm:prSet custT="1"/>
      <dgm:spPr/>
      <dgm:t>
        <a:bodyPr/>
        <a:lstStyle/>
        <a:p>
          <a:r>
            <a:rPr lang="en-US" sz="1400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Login Authentication Using SMS as 2</a:t>
          </a:r>
          <a:r>
            <a:rPr lang="en-US" sz="1400" b="1" baseline="300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nd</a:t>
          </a:r>
          <a:r>
            <a:rPr lang="en-US" sz="1400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 Factor</a:t>
          </a:r>
        </a:p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Validate identity of internal and customer account holders</a:t>
          </a:r>
          <a:endParaRPr lang="en-GB" sz="10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GB" sz="1000" dirty="0" smtClean="0">
              <a:latin typeface="Arial" panose="020B0604020202020204" pitchFamily="34" charset="0"/>
              <a:cs typeface="Arial" panose="020B0604020202020204" pitchFamily="34" charset="0"/>
            </a:rPr>
            <a:t>- Delivers one-time-passwords via SMS to handsets</a:t>
          </a:r>
        </a:p>
        <a:p>
          <a:r>
            <a:rPr lang="en-GB" sz="1000" dirty="0" smtClean="0">
              <a:latin typeface="Arial" panose="020B0604020202020204" pitchFamily="34" charset="0"/>
              <a:cs typeface="Arial" panose="020B0604020202020204" pitchFamily="34" charset="0"/>
            </a:rPr>
            <a:t>- Integrates seamlessly with existing online and ecommerce systems</a:t>
          </a:r>
        </a:p>
        <a:p>
          <a:r>
            <a:rPr lang="en-GB" sz="1000" dirty="0" smtClean="0">
              <a:latin typeface="Arial" panose="020B0604020202020204" pitchFamily="34" charset="0"/>
              <a:cs typeface="Arial" panose="020B0604020202020204" pitchFamily="34" charset="0"/>
            </a:rPr>
            <a:t>- Eliminates the need for physical hardware tokens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904B26-5FDE-43BC-A19C-1C628216660A}" type="parTrans" cxnId="{CE92A62B-BFEB-4CB5-AFA4-74D1E04CCDC9}">
      <dgm:prSet/>
      <dgm:spPr/>
      <dgm:t>
        <a:bodyPr/>
        <a:lstStyle/>
        <a:p>
          <a:endParaRPr lang="en-US"/>
        </a:p>
      </dgm:t>
    </dgm:pt>
    <dgm:pt modelId="{2B180637-58EC-4307-B6A2-791AD544D0FA}" type="sibTrans" cxnId="{CE92A62B-BFEB-4CB5-AFA4-74D1E04CCDC9}">
      <dgm:prSet/>
      <dgm:spPr/>
      <dgm:t>
        <a:bodyPr/>
        <a:lstStyle/>
        <a:p>
          <a:endParaRPr lang="en-US"/>
        </a:p>
      </dgm:t>
    </dgm:pt>
    <dgm:pt modelId="{5CBC3EF0-139F-41C0-BD76-17B45DA06EC4}">
      <dgm:prSet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Create opt-in SMS programs, mobile coupons and discount offers, such as ‘VIP’ new product announcements and ‘first-to-know’ event promos</a:t>
          </a:r>
        </a:p>
      </dgm:t>
    </dgm:pt>
    <dgm:pt modelId="{F1BF4C4C-F9BD-421C-BF94-9A288ED941D0}" type="parTrans" cxnId="{968E6F22-8ADA-492F-8F82-13F6C825EE7E}">
      <dgm:prSet/>
      <dgm:spPr/>
      <dgm:t>
        <a:bodyPr/>
        <a:lstStyle/>
        <a:p>
          <a:endParaRPr lang="en-US"/>
        </a:p>
      </dgm:t>
    </dgm:pt>
    <dgm:pt modelId="{5AD34EFB-1E1F-43D9-B137-331FE407EF86}" type="sibTrans" cxnId="{968E6F22-8ADA-492F-8F82-13F6C825EE7E}">
      <dgm:prSet/>
      <dgm:spPr/>
      <dgm:t>
        <a:bodyPr/>
        <a:lstStyle/>
        <a:p>
          <a:endParaRPr lang="en-US"/>
        </a:p>
      </dgm:t>
    </dgm:pt>
    <dgm:pt modelId="{1FF6BBD8-DDB7-49E5-ADFF-A9EF778DBC58}" type="pres">
      <dgm:prSet presAssocID="{89E22D17-BB3A-434C-B64D-85CD5F587F7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5F8FBC-EF13-4DF8-985F-E07B49AE3B6D}" type="pres">
      <dgm:prSet presAssocID="{935298BC-85EF-4DA0-BB78-75DC3841DBB7}" presName="comp" presStyleCnt="0"/>
      <dgm:spPr/>
      <dgm:t>
        <a:bodyPr/>
        <a:lstStyle/>
        <a:p>
          <a:endParaRPr lang="en-US"/>
        </a:p>
      </dgm:t>
    </dgm:pt>
    <dgm:pt modelId="{22E7A859-FCA0-4643-AC3D-F9E6380CA9AA}" type="pres">
      <dgm:prSet presAssocID="{935298BC-85EF-4DA0-BB78-75DC3841DBB7}" presName="box" presStyleLbl="node1" presStyleIdx="0" presStyleCnt="4" custLinFactNeighborY="-8155"/>
      <dgm:spPr/>
      <dgm:t>
        <a:bodyPr/>
        <a:lstStyle/>
        <a:p>
          <a:endParaRPr lang="en-US"/>
        </a:p>
      </dgm:t>
    </dgm:pt>
    <dgm:pt modelId="{28AEC126-6BD5-4C9C-870C-F9CFD05DF688}" type="pres">
      <dgm:prSet presAssocID="{935298BC-85EF-4DA0-BB78-75DC3841DBB7}" presName="img" presStyleLbl="fgImgPlace1" presStyleIdx="0" presStyleCnt="4"/>
      <dgm:spPr>
        <a:blipFill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en-US"/>
        </a:p>
      </dgm:t>
    </dgm:pt>
    <dgm:pt modelId="{B05B2481-8016-43A2-BB47-C419AA0F510D}" type="pres">
      <dgm:prSet presAssocID="{935298BC-85EF-4DA0-BB78-75DC3841DBB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8A805-27D6-4E0C-861C-0344ED7BFBB0}" type="pres">
      <dgm:prSet presAssocID="{738FCE8A-2EE3-46F5-8E91-A6EA37D1BD9D}" presName="spacer" presStyleCnt="0"/>
      <dgm:spPr/>
      <dgm:t>
        <a:bodyPr/>
        <a:lstStyle/>
        <a:p>
          <a:endParaRPr lang="en-US"/>
        </a:p>
      </dgm:t>
    </dgm:pt>
    <dgm:pt modelId="{1F819BF2-C2F7-48B2-9314-B20A58D67B81}" type="pres">
      <dgm:prSet presAssocID="{9AC8C96F-EAFE-4018-8A9D-62351400C549}" presName="comp" presStyleCnt="0"/>
      <dgm:spPr/>
      <dgm:t>
        <a:bodyPr/>
        <a:lstStyle/>
        <a:p>
          <a:endParaRPr lang="en-US"/>
        </a:p>
      </dgm:t>
    </dgm:pt>
    <dgm:pt modelId="{4302F866-72EB-480F-9F4F-E1DF570FE7F0}" type="pres">
      <dgm:prSet presAssocID="{9AC8C96F-EAFE-4018-8A9D-62351400C549}" presName="box" presStyleLbl="node1" presStyleIdx="1" presStyleCnt="4"/>
      <dgm:spPr/>
      <dgm:t>
        <a:bodyPr/>
        <a:lstStyle/>
        <a:p>
          <a:endParaRPr lang="en-US"/>
        </a:p>
      </dgm:t>
    </dgm:pt>
    <dgm:pt modelId="{E5D30A1D-4856-4F68-945D-643547E0CB8F}" type="pres">
      <dgm:prSet presAssocID="{9AC8C96F-EAFE-4018-8A9D-62351400C549}" presName="img" presStyleLbl="fgImgPlace1" presStyleIdx="1" presStyleCnt="4"/>
      <dgm:spPr>
        <a:blipFill>
          <a:blip xmlns:r="http://schemas.openxmlformats.org/officeDocument/2006/relationships" r:embed="rId2" cstate="print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en-US"/>
        </a:p>
      </dgm:t>
    </dgm:pt>
    <dgm:pt modelId="{890B6966-BE5A-4A51-A9B8-A360806D92E3}" type="pres">
      <dgm:prSet presAssocID="{9AC8C96F-EAFE-4018-8A9D-62351400C54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E1C75C-32E8-4B09-88BD-0FBF7944AE98}" type="pres">
      <dgm:prSet presAssocID="{12424421-70A7-4289-BD1D-9E55BC622E11}" presName="spacer" presStyleCnt="0"/>
      <dgm:spPr/>
      <dgm:t>
        <a:bodyPr/>
        <a:lstStyle/>
        <a:p>
          <a:endParaRPr lang="en-US"/>
        </a:p>
      </dgm:t>
    </dgm:pt>
    <dgm:pt modelId="{742C0AA2-5A88-4A0F-AF58-30B060FAB947}" type="pres">
      <dgm:prSet presAssocID="{B13FFF4E-A9CD-487F-A4D1-43D939C18F06}" presName="comp" presStyleCnt="0"/>
      <dgm:spPr/>
      <dgm:t>
        <a:bodyPr/>
        <a:lstStyle/>
        <a:p>
          <a:endParaRPr lang="en-US"/>
        </a:p>
      </dgm:t>
    </dgm:pt>
    <dgm:pt modelId="{FB940D26-3C81-4E03-B2CC-CB2029451280}" type="pres">
      <dgm:prSet presAssocID="{B13FFF4E-A9CD-487F-A4D1-43D939C18F06}" presName="box" presStyleLbl="node1" presStyleIdx="2" presStyleCnt="4" custLinFactNeighborY="1450"/>
      <dgm:spPr/>
      <dgm:t>
        <a:bodyPr/>
        <a:lstStyle/>
        <a:p>
          <a:endParaRPr lang="en-US"/>
        </a:p>
      </dgm:t>
    </dgm:pt>
    <dgm:pt modelId="{24AE2953-49F0-4731-A1E4-F9BFED9431F3}" type="pres">
      <dgm:prSet presAssocID="{B13FFF4E-A9CD-487F-A4D1-43D939C18F06}" presName="img" presStyleLbl="fgImgPlace1" presStyleIdx="2" presStyleCnt="4"/>
      <dgm:spPr>
        <a:blipFill>
          <a:blip xmlns:r="http://schemas.openxmlformats.org/officeDocument/2006/relationships" r:embed="rId3" cstate="print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  <dgm:t>
        <a:bodyPr/>
        <a:lstStyle/>
        <a:p>
          <a:endParaRPr lang="en-US"/>
        </a:p>
      </dgm:t>
    </dgm:pt>
    <dgm:pt modelId="{535FD3C6-9331-4C48-8A91-D5A028A54961}" type="pres">
      <dgm:prSet presAssocID="{B13FFF4E-A9CD-487F-A4D1-43D939C18F06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80CCDF-6071-47B2-A38F-D0040F311E69}" type="pres">
      <dgm:prSet presAssocID="{3690EB3D-D236-40E0-9D11-F8BBAE676886}" presName="spacer" presStyleCnt="0"/>
      <dgm:spPr/>
      <dgm:t>
        <a:bodyPr/>
        <a:lstStyle/>
        <a:p>
          <a:endParaRPr lang="en-US"/>
        </a:p>
      </dgm:t>
    </dgm:pt>
    <dgm:pt modelId="{D512B772-CD10-420B-B870-DA9A921EF350}" type="pres">
      <dgm:prSet presAssocID="{9394C513-333E-4EEF-BA86-C2000BD25428}" presName="comp" presStyleCnt="0"/>
      <dgm:spPr/>
      <dgm:t>
        <a:bodyPr/>
        <a:lstStyle/>
        <a:p>
          <a:endParaRPr lang="en-US"/>
        </a:p>
      </dgm:t>
    </dgm:pt>
    <dgm:pt modelId="{2006B39B-9577-4334-9E3B-B6953214021A}" type="pres">
      <dgm:prSet presAssocID="{9394C513-333E-4EEF-BA86-C2000BD25428}" presName="box" presStyleLbl="node1" presStyleIdx="3" presStyleCnt="4"/>
      <dgm:spPr/>
      <dgm:t>
        <a:bodyPr/>
        <a:lstStyle/>
        <a:p>
          <a:endParaRPr lang="en-US"/>
        </a:p>
      </dgm:t>
    </dgm:pt>
    <dgm:pt modelId="{40B1C46D-ABDD-467F-85DC-87ECBD818FC3}" type="pres">
      <dgm:prSet presAssocID="{9394C513-333E-4EEF-BA86-C2000BD25428}" presName="img" presStyleLbl="fgImgPlace1" presStyleIdx="3" presStyleCnt="4"/>
      <dgm:spPr>
        <a:blipFill>
          <a:blip xmlns:r="http://schemas.openxmlformats.org/officeDocument/2006/relationships" r:embed="rId4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  <dgm:t>
        <a:bodyPr/>
        <a:lstStyle/>
        <a:p>
          <a:endParaRPr lang="en-US"/>
        </a:p>
      </dgm:t>
    </dgm:pt>
    <dgm:pt modelId="{5D9FFE5A-5ECF-4126-8376-906CD371C225}" type="pres">
      <dgm:prSet presAssocID="{9394C513-333E-4EEF-BA86-C2000BD25428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E6A62C-A3E6-4EF4-BB79-64F367670FFE}" srcId="{B13FFF4E-A9CD-487F-A4D1-43D939C18F06}" destId="{E1C8624B-7D37-4AAD-8B59-2D998AD0DBA3}" srcOrd="0" destOrd="0" parTransId="{CA7AF620-A4D2-4190-8447-5576E3AAD834}" sibTransId="{65307042-65B0-4E0C-86A6-78BE91458C21}"/>
    <dgm:cxn modelId="{467F9145-C770-4425-BCFC-324120AB09BC}" type="presOf" srcId="{192DF8B5-1D44-4AE7-A535-DFD92CBC7AA8}" destId="{B05B2481-8016-43A2-BB47-C419AA0F510D}" srcOrd="1" destOrd="4" presId="urn:microsoft.com/office/officeart/2005/8/layout/vList4#4"/>
    <dgm:cxn modelId="{89F2A37E-70D4-4D7D-9497-9B8D6F24D542}" srcId="{935298BC-85EF-4DA0-BB78-75DC3841DBB7}" destId="{AD2C6B0A-1B8D-4381-AA51-D041FD64F9D0}" srcOrd="2" destOrd="0" parTransId="{18587246-89DC-4397-A872-6E194FF2E10C}" sibTransId="{C4E09297-7A09-4E15-8FF0-DDE73A0BC909}"/>
    <dgm:cxn modelId="{06CE3B27-006D-4EBD-8D1E-98B977E2A1D0}" type="presOf" srcId="{0B5FC1FC-892A-4FFC-A94E-170EEA7A84D6}" destId="{FB940D26-3C81-4E03-B2CC-CB2029451280}" srcOrd="0" destOrd="4" presId="urn:microsoft.com/office/officeart/2005/8/layout/vList4#4"/>
    <dgm:cxn modelId="{589B9436-2438-4AD7-8FC6-11C9E081C155}" type="presOf" srcId="{A64A9242-A2F7-4151-A93D-8969A0CE5FA1}" destId="{890B6966-BE5A-4A51-A9B8-A360806D92E3}" srcOrd="1" destOrd="5" presId="urn:microsoft.com/office/officeart/2005/8/layout/vList4#4"/>
    <dgm:cxn modelId="{83FEAD60-550E-4C8D-8161-EC03C723C210}" type="presOf" srcId="{DF20D4BD-490A-4E47-BF65-6ED58A5CC6B5}" destId="{FB940D26-3C81-4E03-B2CC-CB2029451280}" srcOrd="0" destOrd="2" presId="urn:microsoft.com/office/officeart/2005/8/layout/vList4#4"/>
    <dgm:cxn modelId="{1282CC32-5F52-4C01-9A63-E758F702EA11}" srcId="{9AC8C96F-EAFE-4018-8A9D-62351400C549}" destId="{A64A9242-A2F7-4151-A93D-8969A0CE5FA1}" srcOrd="4" destOrd="0" parTransId="{2588F246-90D0-495E-B0FC-A1CE192F4C41}" sibTransId="{924E2DC1-A88D-424C-86A2-885000A5C594}"/>
    <dgm:cxn modelId="{D9122403-53B7-4CA4-BEC0-CFAB587C112C}" type="presOf" srcId="{B13FFF4E-A9CD-487F-A4D1-43D939C18F06}" destId="{535FD3C6-9331-4C48-8A91-D5A028A54961}" srcOrd="1" destOrd="0" presId="urn:microsoft.com/office/officeart/2005/8/layout/vList4#4"/>
    <dgm:cxn modelId="{0EF28D9B-691B-430C-B58A-D9F28DAA927E}" type="presOf" srcId="{637DDA2D-BD74-443A-B50C-A538D8264A15}" destId="{4302F866-72EB-480F-9F4F-E1DF570FE7F0}" srcOrd="0" destOrd="4" presId="urn:microsoft.com/office/officeart/2005/8/layout/vList4#4"/>
    <dgm:cxn modelId="{BAF61272-A508-4229-B85D-C0268F2FE393}" type="presOf" srcId="{B13FFF4E-A9CD-487F-A4D1-43D939C18F06}" destId="{FB940D26-3C81-4E03-B2CC-CB2029451280}" srcOrd="0" destOrd="0" presId="urn:microsoft.com/office/officeart/2005/8/layout/vList4#4"/>
    <dgm:cxn modelId="{46A84A4E-28A7-44A9-981A-6D5D9C706296}" type="presOf" srcId="{9394C513-333E-4EEF-BA86-C2000BD25428}" destId="{5D9FFE5A-5ECF-4126-8376-906CD371C225}" srcOrd="1" destOrd="0" presId="urn:microsoft.com/office/officeart/2005/8/layout/vList4#4"/>
    <dgm:cxn modelId="{0545881A-A805-4B0D-B232-7CF2CA016D25}" type="presOf" srcId="{5CBC3EF0-139F-41C0-BD76-17B45DA06EC4}" destId="{FB940D26-3C81-4E03-B2CC-CB2029451280}" srcOrd="0" destOrd="3" presId="urn:microsoft.com/office/officeart/2005/8/layout/vList4#4"/>
    <dgm:cxn modelId="{CE92A62B-BFEB-4CB5-AFA4-74D1E04CCDC9}" srcId="{89E22D17-BB3A-434C-B64D-85CD5F587F74}" destId="{9394C513-333E-4EEF-BA86-C2000BD25428}" srcOrd="3" destOrd="0" parTransId="{4A904B26-5FDE-43BC-A19C-1C628216660A}" sibTransId="{2B180637-58EC-4307-B6A2-791AD544D0FA}"/>
    <dgm:cxn modelId="{077180EB-DE53-4980-BD1F-5770CECE3758}" type="presOf" srcId="{CA12CFD9-F45A-482A-941D-FEBCB60FFB8B}" destId="{890B6966-BE5A-4A51-A9B8-A360806D92E3}" srcOrd="1" destOrd="3" presId="urn:microsoft.com/office/officeart/2005/8/layout/vList4#4"/>
    <dgm:cxn modelId="{203F4B6D-388E-4E5B-B71A-4ED03FB1ABB8}" type="presOf" srcId="{DF20D4BD-490A-4E47-BF65-6ED58A5CC6B5}" destId="{535FD3C6-9331-4C48-8A91-D5A028A54961}" srcOrd="1" destOrd="2" presId="urn:microsoft.com/office/officeart/2005/8/layout/vList4#4"/>
    <dgm:cxn modelId="{261B1CA0-303D-42E1-908E-2DDA6DDE8DDE}" type="presOf" srcId="{AD2C6B0A-1B8D-4381-AA51-D041FD64F9D0}" destId="{22E7A859-FCA0-4643-AC3D-F9E6380CA9AA}" srcOrd="0" destOrd="3" presId="urn:microsoft.com/office/officeart/2005/8/layout/vList4#4"/>
    <dgm:cxn modelId="{3025F37B-F3AB-4681-B2CC-5BF63E14C3E0}" srcId="{89E22D17-BB3A-434C-B64D-85CD5F587F74}" destId="{B13FFF4E-A9CD-487F-A4D1-43D939C18F06}" srcOrd="2" destOrd="0" parTransId="{8A87AFFE-1403-43AA-894C-2490E8E32A41}" sibTransId="{3690EB3D-D236-40E0-9D11-F8BBAE676886}"/>
    <dgm:cxn modelId="{45B91C6B-F923-4FC7-82B1-08D2D14B0644}" srcId="{9AC8C96F-EAFE-4018-8A9D-62351400C549}" destId="{637DDA2D-BD74-443A-B50C-A538D8264A15}" srcOrd="3" destOrd="0" parTransId="{A7889EF1-1A64-4DAE-8735-548561DC2F23}" sibTransId="{32B56A1D-25E6-4F83-802C-65C382F69EC7}"/>
    <dgm:cxn modelId="{C20D30FD-1218-41B9-B4ED-6F2208CA7CC8}" type="presOf" srcId="{9AC8C96F-EAFE-4018-8A9D-62351400C549}" destId="{890B6966-BE5A-4A51-A9B8-A360806D92E3}" srcOrd="1" destOrd="0" presId="urn:microsoft.com/office/officeart/2005/8/layout/vList4#4"/>
    <dgm:cxn modelId="{653D638C-3ED8-42B7-B0E2-806D14E35E98}" type="presOf" srcId="{9AC8C96F-EAFE-4018-8A9D-62351400C549}" destId="{4302F866-72EB-480F-9F4F-E1DF570FE7F0}" srcOrd="0" destOrd="0" presId="urn:microsoft.com/office/officeart/2005/8/layout/vList4#4"/>
    <dgm:cxn modelId="{E9EFC49E-8BC2-476E-A112-0BB24DCE74A3}" type="presOf" srcId="{0B5FC1FC-892A-4FFC-A94E-170EEA7A84D6}" destId="{535FD3C6-9331-4C48-8A91-D5A028A54961}" srcOrd="1" destOrd="4" presId="urn:microsoft.com/office/officeart/2005/8/layout/vList4#4"/>
    <dgm:cxn modelId="{7713A24E-49E7-4A75-8B61-15412BD307E4}" type="presOf" srcId="{EFD00299-FEB8-47AC-AC2C-B49F4AF66911}" destId="{B05B2481-8016-43A2-BB47-C419AA0F510D}" srcOrd="1" destOrd="2" presId="urn:microsoft.com/office/officeart/2005/8/layout/vList4#4"/>
    <dgm:cxn modelId="{98F9687C-84C5-439D-A6F8-7C3672FB0952}" srcId="{B13FFF4E-A9CD-487F-A4D1-43D939C18F06}" destId="{DF20D4BD-490A-4E47-BF65-6ED58A5CC6B5}" srcOrd="1" destOrd="0" parTransId="{C1F3B46F-B551-43A3-869A-476D0E9C0C74}" sibTransId="{63340821-31E2-480C-AB67-7F6C32D48790}"/>
    <dgm:cxn modelId="{470BADDC-F992-407E-A043-836C80749163}" type="presOf" srcId="{89E22D17-BB3A-434C-B64D-85CD5F587F74}" destId="{1FF6BBD8-DDB7-49E5-ADFF-A9EF778DBC58}" srcOrd="0" destOrd="0" presId="urn:microsoft.com/office/officeart/2005/8/layout/vList4#4"/>
    <dgm:cxn modelId="{D5A8AB81-7844-41F5-988E-071072B739E2}" type="presOf" srcId="{637DDA2D-BD74-443A-B50C-A538D8264A15}" destId="{890B6966-BE5A-4A51-A9B8-A360806D92E3}" srcOrd="1" destOrd="4" presId="urn:microsoft.com/office/officeart/2005/8/layout/vList4#4"/>
    <dgm:cxn modelId="{968E6F22-8ADA-492F-8F82-13F6C825EE7E}" srcId="{B13FFF4E-A9CD-487F-A4D1-43D939C18F06}" destId="{5CBC3EF0-139F-41C0-BD76-17B45DA06EC4}" srcOrd="2" destOrd="0" parTransId="{F1BF4C4C-F9BD-421C-BF94-9A288ED941D0}" sibTransId="{5AD34EFB-1E1F-43D9-B137-331FE407EF86}"/>
    <dgm:cxn modelId="{B9F25C55-025B-4F30-9DA0-2A401D952667}" srcId="{935298BC-85EF-4DA0-BB78-75DC3841DBB7}" destId="{192DF8B5-1D44-4AE7-A535-DFD92CBC7AA8}" srcOrd="3" destOrd="0" parTransId="{4B7687E1-9D5F-47BF-AC82-218C4FD5A6AE}" sibTransId="{FA8BC0AD-A822-4F4C-B3B1-968F7CC3622F}"/>
    <dgm:cxn modelId="{6F2E0E75-E91C-4A71-A9A7-58C1E6D4AD99}" type="presOf" srcId="{E1C8624B-7D37-4AAD-8B59-2D998AD0DBA3}" destId="{FB940D26-3C81-4E03-B2CC-CB2029451280}" srcOrd="0" destOrd="1" presId="urn:microsoft.com/office/officeart/2005/8/layout/vList4#4"/>
    <dgm:cxn modelId="{18D77B6D-49A2-4B43-8CE0-180C91F92955}" type="presOf" srcId="{D66F8D90-08F5-4653-A3BD-849955F9DF75}" destId="{4302F866-72EB-480F-9F4F-E1DF570FE7F0}" srcOrd="0" destOrd="2" presId="urn:microsoft.com/office/officeart/2005/8/layout/vList4#4"/>
    <dgm:cxn modelId="{A46C9083-F6CF-4936-B0F0-06FAAD0DCFE0}" type="presOf" srcId="{192DF8B5-1D44-4AE7-A535-DFD92CBC7AA8}" destId="{22E7A859-FCA0-4643-AC3D-F9E6380CA9AA}" srcOrd="0" destOrd="4" presId="urn:microsoft.com/office/officeart/2005/8/layout/vList4#4"/>
    <dgm:cxn modelId="{67670160-B001-45F6-B4D4-692E766A7AD9}" type="presOf" srcId="{A767AE1F-A4BD-4E07-8083-09F55EFC3840}" destId="{22E7A859-FCA0-4643-AC3D-F9E6380CA9AA}" srcOrd="0" destOrd="1" presId="urn:microsoft.com/office/officeart/2005/8/layout/vList4#4"/>
    <dgm:cxn modelId="{54912FF3-EB98-4904-A451-5C09D19C4E51}" srcId="{935298BC-85EF-4DA0-BB78-75DC3841DBB7}" destId="{A767AE1F-A4BD-4E07-8083-09F55EFC3840}" srcOrd="0" destOrd="0" parTransId="{10C4F4D6-0D3A-45C8-A103-000E07935804}" sibTransId="{0B5DD61B-C4CF-40C6-861C-3667A7FC6517}"/>
    <dgm:cxn modelId="{95FABEFF-C14F-49DA-8702-D7D21498FF3C}" type="presOf" srcId="{935298BC-85EF-4DA0-BB78-75DC3841DBB7}" destId="{22E7A859-FCA0-4643-AC3D-F9E6380CA9AA}" srcOrd="0" destOrd="0" presId="urn:microsoft.com/office/officeart/2005/8/layout/vList4#4"/>
    <dgm:cxn modelId="{67773550-7437-47B4-A0BD-DE22E732047C}" srcId="{9AC8C96F-EAFE-4018-8A9D-62351400C549}" destId="{D66F8D90-08F5-4653-A3BD-849955F9DF75}" srcOrd="1" destOrd="0" parTransId="{869B7366-6734-497E-B03B-239395C44399}" sibTransId="{5ED1A717-74B5-411A-98FA-7873577746D0}"/>
    <dgm:cxn modelId="{A7AC1016-1BBE-46DD-8974-020DD9A70728}" srcId="{9AC8C96F-EAFE-4018-8A9D-62351400C549}" destId="{CA12CFD9-F45A-482A-941D-FEBCB60FFB8B}" srcOrd="2" destOrd="0" parTransId="{2A70623E-B12E-4EF2-9246-F6DBDDE9A66F}" sibTransId="{0DB8777E-6D57-477A-92AE-BACA6DC1F76D}"/>
    <dgm:cxn modelId="{189C3084-66F2-45D6-8786-B3285F336B3B}" type="presOf" srcId="{A767AE1F-A4BD-4E07-8083-09F55EFC3840}" destId="{B05B2481-8016-43A2-BB47-C419AA0F510D}" srcOrd="1" destOrd="1" presId="urn:microsoft.com/office/officeart/2005/8/layout/vList4#4"/>
    <dgm:cxn modelId="{84BCBD64-3F63-46D9-AF14-1EDFCE4BD6BA}" type="presOf" srcId="{935298BC-85EF-4DA0-BB78-75DC3841DBB7}" destId="{B05B2481-8016-43A2-BB47-C419AA0F510D}" srcOrd="1" destOrd="0" presId="urn:microsoft.com/office/officeart/2005/8/layout/vList4#4"/>
    <dgm:cxn modelId="{4E18A3DE-03EF-419F-8DBB-4712E550DE7F}" type="presOf" srcId="{A64A9242-A2F7-4151-A93D-8969A0CE5FA1}" destId="{4302F866-72EB-480F-9F4F-E1DF570FE7F0}" srcOrd="0" destOrd="5" presId="urn:microsoft.com/office/officeart/2005/8/layout/vList4#4"/>
    <dgm:cxn modelId="{BF2FD703-4BC5-4C2E-9C68-156FB6B18134}" type="presOf" srcId="{5CBC3EF0-139F-41C0-BD76-17B45DA06EC4}" destId="{535FD3C6-9331-4C48-8A91-D5A028A54961}" srcOrd="1" destOrd="3" presId="urn:microsoft.com/office/officeart/2005/8/layout/vList4#4"/>
    <dgm:cxn modelId="{9BE1188B-5739-49FB-A137-F5E048ED1A79}" type="presOf" srcId="{9394C513-333E-4EEF-BA86-C2000BD25428}" destId="{2006B39B-9577-4334-9E3B-B6953214021A}" srcOrd="0" destOrd="0" presId="urn:microsoft.com/office/officeart/2005/8/layout/vList4#4"/>
    <dgm:cxn modelId="{69AC4780-FA7F-4DE2-80E9-EEAE373719B5}" srcId="{89E22D17-BB3A-434C-B64D-85CD5F587F74}" destId="{9AC8C96F-EAFE-4018-8A9D-62351400C549}" srcOrd="1" destOrd="0" parTransId="{67FDA65F-FDEE-43B0-B230-AF222EA4D94F}" sibTransId="{12424421-70A7-4289-BD1D-9E55BC622E11}"/>
    <dgm:cxn modelId="{6741B26E-1893-4929-B996-3CBDF2A7804F}" srcId="{89E22D17-BB3A-434C-B64D-85CD5F587F74}" destId="{935298BC-85EF-4DA0-BB78-75DC3841DBB7}" srcOrd="0" destOrd="0" parTransId="{336BD382-8EC6-4542-BAFF-F28A006BB11C}" sibTransId="{738FCE8A-2EE3-46F5-8E91-A6EA37D1BD9D}"/>
    <dgm:cxn modelId="{1B687EBB-0211-423B-8B0B-DE7382EC3546}" srcId="{B13FFF4E-A9CD-487F-A4D1-43D939C18F06}" destId="{0B5FC1FC-892A-4FFC-A94E-170EEA7A84D6}" srcOrd="3" destOrd="0" parTransId="{1712F1F2-671E-4D10-A2BA-A93F4CA42E7D}" sibTransId="{C2C26E9A-5160-479A-B79B-E74120D15BA9}"/>
    <dgm:cxn modelId="{5F9DB1D7-70A6-4861-9C52-37D69E224BF3}" srcId="{935298BC-85EF-4DA0-BB78-75DC3841DBB7}" destId="{EFD00299-FEB8-47AC-AC2C-B49F4AF66911}" srcOrd="1" destOrd="0" parTransId="{9AB97F67-EE24-4669-9859-069FF126C03F}" sibTransId="{85CCE4AA-5C18-4B48-B13C-9BFBE0C37AD5}"/>
    <dgm:cxn modelId="{EAFD2EAF-BE8A-46CC-A7E7-8FD604711D0E}" type="presOf" srcId="{AD2C6B0A-1B8D-4381-AA51-D041FD64F9D0}" destId="{B05B2481-8016-43A2-BB47-C419AA0F510D}" srcOrd="1" destOrd="3" presId="urn:microsoft.com/office/officeart/2005/8/layout/vList4#4"/>
    <dgm:cxn modelId="{18F30998-F872-477F-A765-44126070D5FC}" srcId="{9AC8C96F-EAFE-4018-8A9D-62351400C549}" destId="{7038A4D9-334B-44D5-B104-65BA09AE8AF5}" srcOrd="0" destOrd="0" parTransId="{6098F063-8D2F-4DCC-AE8C-161BD4B5A606}" sibTransId="{9BBE0288-736B-45F7-96D1-A41F642152A4}"/>
    <dgm:cxn modelId="{056D8E7D-4E34-4F04-AC06-3C84D52E78FC}" type="presOf" srcId="{EFD00299-FEB8-47AC-AC2C-B49F4AF66911}" destId="{22E7A859-FCA0-4643-AC3D-F9E6380CA9AA}" srcOrd="0" destOrd="2" presId="urn:microsoft.com/office/officeart/2005/8/layout/vList4#4"/>
    <dgm:cxn modelId="{8FD91599-BC7C-4C27-A84B-6F9CFBF33986}" type="presOf" srcId="{E1C8624B-7D37-4AAD-8B59-2D998AD0DBA3}" destId="{535FD3C6-9331-4C48-8A91-D5A028A54961}" srcOrd="1" destOrd="1" presId="urn:microsoft.com/office/officeart/2005/8/layout/vList4#4"/>
    <dgm:cxn modelId="{E09A0D62-8E25-43EA-BCB9-6A5A0A46F92F}" type="presOf" srcId="{7038A4D9-334B-44D5-B104-65BA09AE8AF5}" destId="{890B6966-BE5A-4A51-A9B8-A360806D92E3}" srcOrd="1" destOrd="1" presId="urn:microsoft.com/office/officeart/2005/8/layout/vList4#4"/>
    <dgm:cxn modelId="{53F37987-EA6A-4AB6-93AD-DDA0CEC5B1C2}" type="presOf" srcId="{D66F8D90-08F5-4653-A3BD-849955F9DF75}" destId="{890B6966-BE5A-4A51-A9B8-A360806D92E3}" srcOrd="1" destOrd="2" presId="urn:microsoft.com/office/officeart/2005/8/layout/vList4#4"/>
    <dgm:cxn modelId="{85368E22-99F5-4436-B6F6-8765E4946A65}" type="presOf" srcId="{7038A4D9-334B-44D5-B104-65BA09AE8AF5}" destId="{4302F866-72EB-480F-9F4F-E1DF570FE7F0}" srcOrd="0" destOrd="1" presId="urn:microsoft.com/office/officeart/2005/8/layout/vList4#4"/>
    <dgm:cxn modelId="{7CD3662D-0B3A-4137-931A-A22E2186E85A}" type="presOf" srcId="{CA12CFD9-F45A-482A-941D-FEBCB60FFB8B}" destId="{4302F866-72EB-480F-9F4F-E1DF570FE7F0}" srcOrd="0" destOrd="3" presId="urn:microsoft.com/office/officeart/2005/8/layout/vList4#4"/>
    <dgm:cxn modelId="{D35FB8FE-C7C5-495D-AA6F-ED8DFB9F1D3F}" type="presParOf" srcId="{1FF6BBD8-DDB7-49E5-ADFF-A9EF778DBC58}" destId="{B25F8FBC-EF13-4DF8-985F-E07B49AE3B6D}" srcOrd="0" destOrd="0" presId="urn:microsoft.com/office/officeart/2005/8/layout/vList4#4"/>
    <dgm:cxn modelId="{477B5944-869D-4DBC-AD3A-D3B28C09E0C4}" type="presParOf" srcId="{B25F8FBC-EF13-4DF8-985F-E07B49AE3B6D}" destId="{22E7A859-FCA0-4643-AC3D-F9E6380CA9AA}" srcOrd="0" destOrd="0" presId="urn:microsoft.com/office/officeart/2005/8/layout/vList4#4"/>
    <dgm:cxn modelId="{33FDD0F2-40F1-450D-BDA5-88038243174C}" type="presParOf" srcId="{B25F8FBC-EF13-4DF8-985F-E07B49AE3B6D}" destId="{28AEC126-6BD5-4C9C-870C-F9CFD05DF688}" srcOrd="1" destOrd="0" presId="urn:microsoft.com/office/officeart/2005/8/layout/vList4#4"/>
    <dgm:cxn modelId="{DB8526F0-0141-4757-8568-2676825534B0}" type="presParOf" srcId="{B25F8FBC-EF13-4DF8-985F-E07B49AE3B6D}" destId="{B05B2481-8016-43A2-BB47-C419AA0F510D}" srcOrd="2" destOrd="0" presId="urn:microsoft.com/office/officeart/2005/8/layout/vList4#4"/>
    <dgm:cxn modelId="{201F9A4E-5E88-49F4-9298-ED57E1A79B25}" type="presParOf" srcId="{1FF6BBD8-DDB7-49E5-ADFF-A9EF778DBC58}" destId="{93F8A805-27D6-4E0C-861C-0344ED7BFBB0}" srcOrd="1" destOrd="0" presId="urn:microsoft.com/office/officeart/2005/8/layout/vList4#4"/>
    <dgm:cxn modelId="{46C5FB4C-8D79-4B8D-8B0C-2219A6667DF6}" type="presParOf" srcId="{1FF6BBD8-DDB7-49E5-ADFF-A9EF778DBC58}" destId="{1F819BF2-C2F7-48B2-9314-B20A58D67B81}" srcOrd="2" destOrd="0" presId="urn:microsoft.com/office/officeart/2005/8/layout/vList4#4"/>
    <dgm:cxn modelId="{BD11C084-D0E9-4236-A6DE-528E1B62FCC5}" type="presParOf" srcId="{1F819BF2-C2F7-48B2-9314-B20A58D67B81}" destId="{4302F866-72EB-480F-9F4F-E1DF570FE7F0}" srcOrd="0" destOrd="0" presId="urn:microsoft.com/office/officeart/2005/8/layout/vList4#4"/>
    <dgm:cxn modelId="{0B5F533F-E8A7-41CA-8A84-98F64F323BEF}" type="presParOf" srcId="{1F819BF2-C2F7-48B2-9314-B20A58D67B81}" destId="{E5D30A1D-4856-4F68-945D-643547E0CB8F}" srcOrd="1" destOrd="0" presId="urn:microsoft.com/office/officeart/2005/8/layout/vList4#4"/>
    <dgm:cxn modelId="{DD01E7AE-E6EF-4B29-8BB9-91E38053C47F}" type="presParOf" srcId="{1F819BF2-C2F7-48B2-9314-B20A58D67B81}" destId="{890B6966-BE5A-4A51-A9B8-A360806D92E3}" srcOrd="2" destOrd="0" presId="urn:microsoft.com/office/officeart/2005/8/layout/vList4#4"/>
    <dgm:cxn modelId="{4E0A8EEF-F242-4854-BE5A-3D2D0336A78B}" type="presParOf" srcId="{1FF6BBD8-DDB7-49E5-ADFF-A9EF778DBC58}" destId="{00E1C75C-32E8-4B09-88BD-0FBF7944AE98}" srcOrd="3" destOrd="0" presId="urn:microsoft.com/office/officeart/2005/8/layout/vList4#4"/>
    <dgm:cxn modelId="{38271DD5-755F-4CB6-A7BB-AE0E344AA44D}" type="presParOf" srcId="{1FF6BBD8-DDB7-49E5-ADFF-A9EF778DBC58}" destId="{742C0AA2-5A88-4A0F-AF58-30B060FAB947}" srcOrd="4" destOrd="0" presId="urn:microsoft.com/office/officeart/2005/8/layout/vList4#4"/>
    <dgm:cxn modelId="{A4ED7DA0-DF57-4116-907E-BF374D43EC92}" type="presParOf" srcId="{742C0AA2-5A88-4A0F-AF58-30B060FAB947}" destId="{FB940D26-3C81-4E03-B2CC-CB2029451280}" srcOrd="0" destOrd="0" presId="urn:microsoft.com/office/officeart/2005/8/layout/vList4#4"/>
    <dgm:cxn modelId="{2039EF40-5D94-4624-B9F0-746A3EC9A350}" type="presParOf" srcId="{742C0AA2-5A88-4A0F-AF58-30B060FAB947}" destId="{24AE2953-49F0-4731-A1E4-F9BFED9431F3}" srcOrd="1" destOrd="0" presId="urn:microsoft.com/office/officeart/2005/8/layout/vList4#4"/>
    <dgm:cxn modelId="{3606E43F-E862-4104-878D-51A9ED8F91ED}" type="presParOf" srcId="{742C0AA2-5A88-4A0F-AF58-30B060FAB947}" destId="{535FD3C6-9331-4C48-8A91-D5A028A54961}" srcOrd="2" destOrd="0" presId="urn:microsoft.com/office/officeart/2005/8/layout/vList4#4"/>
    <dgm:cxn modelId="{1E89F69E-AD35-449F-A386-677EC12EFC5F}" type="presParOf" srcId="{1FF6BBD8-DDB7-49E5-ADFF-A9EF778DBC58}" destId="{7080CCDF-6071-47B2-A38F-D0040F311E69}" srcOrd="5" destOrd="0" presId="urn:microsoft.com/office/officeart/2005/8/layout/vList4#4"/>
    <dgm:cxn modelId="{313F280F-640C-4E0F-8374-27079F5A8F7B}" type="presParOf" srcId="{1FF6BBD8-DDB7-49E5-ADFF-A9EF778DBC58}" destId="{D512B772-CD10-420B-B870-DA9A921EF350}" srcOrd="6" destOrd="0" presId="urn:microsoft.com/office/officeart/2005/8/layout/vList4#4"/>
    <dgm:cxn modelId="{01B3C686-A1F7-4C18-8EB0-FF12CEB1931C}" type="presParOf" srcId="{D512B772-CD10-420B-B870-DA9A921EF350}" destId="{2006B39B-9577-4334-9E3B-B6953214021A}" srcOrd="0" destOrd="0" presId="urn:microsoft.com/office/officeart/2005/8/layout/vList4#4"/>
    <dgm:cxn modelId="{7ED657FC-505B-44C2-BEA2-433BC5B9C651}" type="presParOf" srcId="{D512B772-CD10-420B-B870-DA9A921EF350}" destId="{40B1C46D-ABDD-467F-85DC-87ECBD818FC3}" srcOrd="1" destOrd="0" presId="urn:microsoft.com/office/officeart/2005/8/layout/vList4#4"/>
    <dgm:cxn modelId="{6CB3AD89-E0E3-46BB-8517-5AB96260815A}" type="presParOf" srcId="{D512B772-CD10-420B-B870-DA9A921EF350}" destId="{5D9FFE5A-5ECF-4126-8376-906CD371C225}" srcOrd="2" destOrd="0" presId="urn:microsoft.com/office/officeart/2005/8/layout/vList4#4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E22D17-BB3A-434C-B64D-85CD5F587F74}" type="doc">
      <dgm:prSet loTypeId="urn:microsoft.com/office/officeart/2005/8/layout/vList4#4" loCatId="picture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935298BC-85EF-4DA0-BB78-75DC3841DBB7}">
      <dgm:prSet phldrT="[Text]" custT="1"/>
      <dgm:spPr/>
      <dgm:t>
        <a:bodyPr/>
        <a:lstStyle/>
        <a:p>
          <a:r>
            <a:rPr lang="en-US" sz="1400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Telemetry, Remote Monitoring and “Wake Up” SMS</a:t>
          </a:r>
          <a:endParaRPr lang="en-US" sz="1400" b="1" dirty="0">
            <a:solidFill>
              <a:schemeClr val="accent4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6BD382-8EC6-4542-BAFF-F28A006BB11C}" type="parTrans" cxnId="{6741B26E-1893-4929-B996-3CBDF2A7804F}">
      <dgm:prSet/>
      <dgm:spPr/>
      <dgm:t>
        <a:bodyPr/>
        <a:lstStyle/>
        <a:p>
          <a:endParaRPr lang="en-US"/>
        </a:p>
      </dgm:t>
    </dgm:pt>
    <dgm:pt modelId="{738FCE8A-2EE3-46F5-8E91-A6EA37D1BD9D}" type="sibTrans" cxnId="{6741B26E-1893-4929-B996-3CBDF2A7804F}">
      <dgm:prSet/>
      <dgm:spPr/>
      <dgm:t>
        <a:bodyPr/>
        <a:lstStyle/>
        <a:p>
          <a:endParaRPr lang="en-US"/>
        </a:p>
      </dgm:t>
    </dgm:pt>
    <dgm:pt modelId="{9AC8C96F-EAFE-4018-8A9D-62351400C549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Worker Safety &amp; Incident Broadcast Notification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“Are you OK?” safety solution uses SMS to verify remote worker status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Auto e</a:t>
          </a:r>
          <a:r>
            <a:rPr lang="en-US" sz="1000" dirty="0" smtClean="0">
              <a:solidFill>
                <a:schemeClr val="tx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scalation capabilities when workers do not verify safety/status</a:t>
          </a:r>
          <a:endParaRPr lang="en-US" sz="10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Broadcast alert system using SMS (texting), voice broadcast and email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Supervisors can trigger group or crisis alerts by simply sending one SMS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Integrates all mobile devices into preparedness and recovery planning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Sophisticated online administration enables use from any web browser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FDA65F-FDEE-43B0-B230-AF222EA4D94F}" type="parTrans" cxnId="{69AC4780-FA7F-4DE2-80E9-EEAE373719B5}">
      <dgm:prSet/>
      <dgm:spPr/>
      <dgm:t>
        <a:bodyPr/>
        <a:lstStyle/>
        <a:p>
          <a:endParaRPr lang="en-US"/>
        </a:p>
      </dgm:t>
    </dgm:pt>
    <dgm:pt modelId="{12424421-70A7-4289-BD1D-9E55BC622E11}" type="sibTrans" cxnId="{69AC4780-FA7F-4DE2-80E9-EEAE373719B5}">
      <dgm:prSet/>
      <dgm:spPr/>
      <dgm:t>
        <a:bodyPr/>
        <a:lstStyle/>
        <a:p>
          <a:endParaRPr lang="en-US"/>
        </a:p>
      </dgm:t>
    </dgm:pt>
    <dgm:pt modelId="{B13FFF4E-A9CD-487F-A4D1-43D939C18F06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Staffing, Shifts &amp; Contractor Redeployment</a:t>
          </a:r>
          <a:endParaRPr lang="en-US" sz="1400" b="1" dirty="0">
            <a:solidFill>
              <a:schemeClr val="accent4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87AFFE-1403-43AA-894C-2490E8E32A41}" type="parTrans" cxnId="{3025F37B-F3AB-4681-B2CC-5BF63E14C3E0}">
      <dgm:prSet/>
      <dgm:spPr/>
      <dgm:t>
        <a:bodyPr/>
        <a:lstStyle/>
        <a:p>
          <a:endParaRPr lang="en-US"/>
        </a:p>
      </dgm:t>
    </dgm:pt>
    <dgm:pt modelId="{3690EB3D-D236-40E0-9D11-F8BBAE676886}" type="sibTrans" cxnId="{3025F37B-F3AB-4681-B2CC-5BF63E14C3E0}">
      <dgm:prSet/>
      <dgm:spPr/>
      <dgm:t>
        <a:bodyPr/>
        <a:lstStyle/>
        <a:p>
          <a:endParaRPr lang="en-US"/>
        </a:p>
      </dgm:t>
    </dgm:pt>
    <dgm:pt modelId="{E1C8624B-7D37-4AAD-8B59-2D998AD0DBA3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Use SMS to automatically fulfill temporary or short-term contractor shifts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7AF620-A4D2-4190-8447-5576E3AAD834}" type="parTrans" cxnId="{63E6A62C-A3E6-4EF4-BB79-64F367670FFE}">
      <dgm:prSet/>
      <dgm:spPr/>
      <dgm:t>
        <a:bodyPr/>
        <a:lstStyle/>
        <a:p>
          <a:endParaRPr lang="en-US"/>
        </a:p>
      </dgm:t>
    </dgm:pt>
    <dgm:pt modelId="{65307042-65B0-4E0C-86A6-78BE91458C21}" type="sibTrans" cxnId="{63E6A62C-A3E6-4EF4-BB79-64F367670FFE}">
      <dgm:prSet/>
      <dgm:spPr/>
      <dgm:t>
        <a:bodyPr/>
        <a:lstStyle/>
        <a:p>
          <a:endParaRPr lang="en-US"/>
        </a:p>
      </dgm:t>
    </dgm:pt>
    <dgm:pt modelId="{A767AE1F-A4BD-4E07-8083-09F55EFC3840}">
      <dgm:prSet phldrT="[Text]" custT="1"/>
      <dgm:spPr/>
      <dgm:t>
        <a:bodyPr/>
        <a:lstStyle/>
        <a:p>
          <a:r>
            <a:rPr lang="en-AU" sz="1000" dirty="0" smtClean="0">
              <a:latin typeface="Arial" panose="020B0604020202020204" pitchFamily="34" charset="0"/>
              <a:cs typeface="Arial" panose="020B0604020202020204" pitchFamily="34" charset="0"/>
            </a:rPr>
            <a:t>Integrates with IT Servers and business systems to enable automated SMS 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C4F4D6-0D3A-45C8-A103-000E07935804}" type="parTrans" cxnId="{54912FF3-EB98-4904-A451-5C09D19C4E51}">
      <dgm:prSet/>
      <dgm:spPr/>
      <dgm:t>
        <a:bodyPr/>
        <a:lstStyle/>
        <a:p>
          <a:endParaRPr lang="en-US"/>
        </a:p>
      </dgm:t>
    </dgm:pt>
    <dgm:pt modelId="{0B5DD61B-C4CF-40C6-861C-3667A7FC6517}" type="sibTrans" cxnId="{54912FF3-EB98-4904-A451-5C09D19C4E51}">
      <dgm:prSet/>
      <dgm:spPr/>
      <dgm:t>
        <a:bodyPr/>
        <a:lstStyle/>
        <a:p>
          <a:endParaRPr lang="en-US"/>
        </a:p>
      </dgm:t>
    </dgm:pt>
    <dgm:pt modelId="{9394C513-333E-4EEF-BA86-C2000BD25428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Dispatch &amp; Remote Worker Logistics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solidFill>
                <a:schemeClr val="tx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Enable workers to use SMS and MMS to report equipment issues</a:t>
          </a:r>
          <a:endParaRPr lang="en-US" sz="10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- Send dispatch alerts such as re-routing and weather updates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b="0" i="0" u="none" dirty="0" smtClean="0"/>
            <a:t>- Use SMS to confirm job completion by using keywords, such as “COMPLETED JOB 1234” </a:t>
          </a: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&amp; route intelligently into your systems</a:t>
          </a:r>
        </a:p>
      </dgm:t>
    </dgm:pt>
    <dgm:pt modelId="{4A904B26-5FDE-43BC-A19C-1C628216660A}" type="parTrans" cxnId="{CE92A62B-BFEB-4CB5-AFA4-74D1E04CCDC9}">
      <dgm:prSet/>
      <dgm:spPr/>
      <dgm:t>
        <a:bodyPr/>
        <a:lstStyle/>
        <a:p>
          <a:endParaRPr lang="en-US"/>
        </a:p>
      </dgm:t>
    </dgm:pt>
    <dgm:pt modelId="{2B180637-58EC-4307-B6A2-791AD544D0FA}" type="sibTrans" cxnId="{CE92A62B-BFEB-4CB5-AFA4-74D1E04CCDC9}">
      <dgm:prSet/>
      <dgm:spPr/>
      <dgm:t>
        <a:bodyPr/>
        <a:lstStyle/>
        <a:p>
          <a:endParaRPr lang="en-US"/>
        </a:p>
      </dgm:t>
    </dgm:pt>
    <dgm:pt modelId="{E10164FB-125B-45AC-B307-1EF908C626C6}">
      <dgm:prSet custT="1"/>
      <dgm:spPr/>
      <dgm:t>
        <a:bodyPr/>
        <a:lstStyle/>
        <a:p>
          <a:r>
            <a:rPr lang="en-AU" sz="1000" dirty="0" smtClean="0">
              <a:latin typeface="Arial" panose="020B0604020202020204" pitchFamily="34" charset="0"/>
              <a:cs typeface="Arial" panose="020B0604020202020204" pitchFamily="34" charset="0"/>
            </a:rPr>
            <a:t>Trigger SMS alerts from remote monitoring and M2M applications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3860C0-A341-43DD-B2CB-0047DD3E0D12}" type="parTrans" cxnId="{8562E529-45D2-4530-8F1C-FF5DFA0C7566}">
      <dgm:prSet/>
      <dgm:spPr/>
      <dgm:t>
        <a:bodyPr/>
        <a:lstStyle/>
        <a:p>
          <a:endParaRPr lang="en-US"/>
        </a:p>
      </dgm:t>
    </dgm:pt>
    <dgm:pt modelId="{22081723-CADF-47AD-9EF1-0BDE542C50A8}" type="sibTrans" cxnId="{8562E529-45D2-4530-8F1C-FF5DFA0C7566}">
      <dgm:prSet/>
      <dgm:spPr/>
      <dgm:t>
        <a:bodyPr/>
        <a:lstStyle/>
        <a:p>
          <a:endParaRPr lang="en-US"/>
        </a:p>
      </dgm:t>
    </dgm:pt>
    <dgm:pt modelId="{37B5CE61-B3A1-4066-9A81-C6411654FC9C}">
      <dgm:prSet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Send automated mobile shift offers using a fair ‘first to respond’ method</a:t>
          </a:r>
        </a:p>
      </dgm:t>
    </dgm:pt>
    <dgm:pt modelId="{98F560B8-4FDC-4C54-A773-704ED0DE2726}" type="parTrans" cxnId="{1539521A-A25C-460F-9F24-8FF153FEE7B9}">
      <dgm:prSet/>
      <dgm:spPr/>
      <dgm:t>
        <a:bodyPr/>
        <a:lstStyle/>
        <a:p>
          <a:endParaRPr lang="en-US"/>
        </a:p>
      </dgm:t>
    </dgm:pt>
    <dgm:pt modelId="{F0A44329-21BC-4A31-AE53-B42900DF6345}" type="sibTrans" cxnId="{1539521A-A25C-460F-9F24-8FF153FEE7B9}">
      <dgm:prSet/>
      <dgm:spPr/>
      <dgm:t>
        <a:bodyPr/>
        <a:lstStyle/>
        <a:p>
          <a:endParaRPr lang="en-US"/>
        </a:p>
      </dgm:t>
    </dgm:pt>
    <dgm:pt modelId="{37FCE6E5-E806-4A1D-BC23-4E2F206B9F87}">
      <dgm:prSet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Integrate SMS into existing HR and staffing systems or processes</a:t>
          </a:r>
        </a:p>
      </dgm:t>
    </dgm:pt>
    <dgm:pt modelId="{863B2039-7488-46EF-9DB6-A75B0C648AA8}" type="parTrans" cxnId="{95EDF500-C069-4DC0-AD30-E691BF5416CA}">
      <dgm:prSet/>
      <dgm:spPr/>
      <dgm:t>
        <a:bodyPr/>
        <a:lstStyle/>
        <a:p>
          <a:endParaRPr lang="en-US"/>
        </a:p>
      </dgm:t>
    </dgm:pt>
    <dgm:pt modelId="{A3295AC7-DC36-4036-A864-F3066423FF90}" type="sibTrans" cxnId="{95EDF500-C069-4DC0-AD30-E691BF5416CA}">
      <dgm:prSet/>
      <dgm:spPr/>
      <dgm:t>
        <a:bodyPr/>
        <a:lstStyle/>
        <a:p>
          <a:endParaRPr lang="en-US"/>
        </a:p>
      </dgm:t>
    </dgm:pt>
    <dgm:pt modelId="{76FA6D56-2D07-4E93-B2C3-29613C4FC3A2}">
      <dgm:prSet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r>
            <a:rPr lang="en-AU" sz="1000" dirty="0" smtClean="0">
              <a:latin typeface="Arial" panose="020B0604020202020204" pitchFamily="34" charset="0"/>
              <a:cs typeface="Arial" panose="020B0604020202020204" pitchFamily="34" charset="0"/>
            </a:rPr>
            <a:t>Deploys as a hierarchical, single- or multi-site implementation</a:t>
          </a:r>
          <a:endParaRPr lang="en-US" sz="100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702210-D210-4A7E-9840-52F709EFE880}" type="parTrans" cxnId="{E120E464-B3C6-41F7-8155-6F4092138D42}">
      <dgm:prSet/>
      <dgm:spPr/>
      <dgm:t>
        <a:bodyPr/>
        <a:lstStyle/>
        <a:p>
          <a:endParaRPr lang="en-US"/>
        </a:p>
      </dgm:t>
    </dgm:pt>
    <dgm:pt modelId="{08061E28-9ECE-4BD6-BAE7-947FA380481C}" type="sibTrans" cxnId="{E120E464-B3C6-41F7-8155-6F4092138D42}">
      <dgm:prSet/>
      <dgm:spPr/>
      <dgm:t>
        <a:bodyPr/>
        <a:lstStyle/>
        <a:p>
          <a:endParaRPr lang="en-US"/>
        </a:p>
      </dgm:t>
    </dgm:pt>
    <dgm:pt modelId="{AF582DC9-6D54-4D66-99EB-907AA5C0BBC3}">
      <dgm:prSet custT="1"/>
      <dgm:spPr/>
      <dgm:t>
        <a:bodyPr/>
        <a:lstStyle/>
        <a:p>
          <a:r>
            <a:rPr lang="en-AU" sz="1000" dirty="0" smtClean="0">
              <a:latin typeface="Arial" panose="020B0604020202020204" pitchFamily="34" charset="0"/>
              <a:cs typeface="Arial" panose="020B0604020202020204" pitchFamily="34" charset="0"/>
            </a:rPr>
            <a:t>“Wake Up” SMS for M2M remote monitoring solutions using data channels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FE67EB-9155-4E16-984F-F47F0F6FA021}" type="parTrans" cxnId="{B1B414F3-0DF3-41EE-AFC0-8A9930406174}">
      <dgm:prSet/>
      <dgm:spPr/>
      <dgm:t>
        <a:bodyPr/>
        <a:lstStyle/>
        <a:p>
          <a:endParaRPr lang="en-US"/>
        </a:p>
      </dgm:t>
    </dgm:pt>
    <dgm:pt modelId="{2C6B64A3-A72D-41CB-B1F2-F5916FF61589}" type="sibTrans" cxnId="{B1B414F3-0DF3-41EE-AFC0-8A9930406174}">
      <dgm:prSet/>
      <dgm:spPr/>
      <dgm:t>
        <a:bodyPr/>
        <a:lstStyle/>
        <a:p>
          <a:endParaRPr lang="en-US"/>
        </a:p>
      </dgm:t>
    </dgm:pt>
    <dgm:pt modelId="{E1DB5FEA-B610-493F-B7D5-D1134519A490}">
      <dgm:prSet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Intelligent routing inbound SMS alerts to any phone or email address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8CA7AC-9D28-48F7-B6D7-8E657EE90C51}" type="parTrans" cxnId="{D0EF7885-3D19-4623-AB92-CACB23299638}">
      <dgm:prSet/>
      <dgm:spPr/>
      <dgm:t>
        <a:bodyPr/>
        <a:lstStyle/>
        <a:p>
          <a:endParaRPr lang="en-US"/>
        </a:p>
      </dgm:t>
    </dgm:pt>
    <dgm:pt modelId="{F052D605-D3F6-4A79-B8A5-93CC1A2DFC40}" type="sibTrans" cxnId="{D0EF7885-3D19-4623-AB92-CACB23299638}">
      <dgm:prSet/>
      <dgm:spPr/>
      <dgm:t>
        <a:bodyPr/>
        <a:lstStyle/>
        <a:p>
          <a:endParaRPr lang="en-US"/>
        </a:p>
      </dgm:t>
    </dgm:pt>
    <dgm:pt modelId="{1FA801A2-1392-403A-B08E-FE917A492FEE}">
      <dgm:prSet phldrT="[Text]" custT="1"/>
      <dgm:spPr/>
      <dgm:t>
        <a:bodyPr/>
        <a:lstStyle/>
        <a:p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>Use SMS for escalation when equipment goes down</a:t>
          </a:r>
          <a:endParaRPr lang="en-US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ECFD64-0DEC-4898-A097-C94A8EFAE056}" type="parTrans" cxnId="{28D4B152-5AB5-43D2-97B0-22EB4CA0DDAA}">
      <dgm:prSet/>
      <dgm:spPr/>
      <dgm:t>
        <a:bodyPr/>
        <a:lstStyle/>
        <a:p>
          <a:endParaRPr lang="en-US"/>
        </a:p>
      </dgm:t>
    </dgm:pt>
    <dgm:pt modelId="{BD2FEB6D-0049-44EB-A6CC-E464F6AE58FB}" type="sibTrans" cxnId="{28D4B152-5AB5-43D2-97B0-22EB4CA0DDAA}">
      <dgm:prSet/>
      <dgm:spPr/>
      <dgm:t>
        <a:bodyPr/>
        <a:lstStyle/>
        <a:p>
          <a:endParaRPr lang="en-US"/>
        </a:p>
      </dgm:t>
    </dgm:pt>
    <dgm:pt modelId="{1FF6BBD8-DDB7-49E5-ADFF-A9EF778DBC58}" type="pres">
      <dgm:prSet presAssocID="{89E22D17-BB3A-434C-B64D-85CD5F587F7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5F8FBC-EF13-4DF8-985F-E07B49AE3B6D}" type="pres">
      <dgm:prSet presAssocID="{935298BC-85EF-4DA0-BB78-75DC3841DBB7}" presName="comp" presStyleCnt="0"/>
      <dgm:spPr/>
      <dgm:t>
        <a:bodyPr/>
        <a:lstStyle/>
        <a:p>
          <a:endParaRPr lang="en-US"/>
        </a:p>
      </dgm:t>
    </dgm:pt>
    <dgm:pt modelId="{22E7A859-FCA0-4643-AC3D-F9E6380CA9AA}" type="pres">
      <dgm:prSet presAssocID="{935298BC-85EF-4DA0-BB78-75DC3841DBB7}" presName="box" presStyleLbl="node1" presStyleIdx="0" presStyleCnt="4" custLinFactNeighborY="-8155"/>
      <dgm:spPr/>
      <dgm:t>
        <a:bodyPr/>
        <a:lstStyle/>
        <a:p>
          <a:endParaRPr lang="en-US"/>
        </a:p>
      </dgm:t>
    </dgm:pt>
    <dgm:pt modelId="{28AEC126-6BD5-4C9C-870C-F9CFD05DF688}" type="pres">
      <dgm:prSet presAssocID="{935298BC-85EF-4DA0-BB78-75DC3841DBB7}" presName="img" presStyleLbl="fgImgPlace1" presStyleIdx="0" presStyleCnt="4"/>
      <dgm:spPr>
        <a:blipFill>
          <a:blip xmlns:r="http://schemas.openxmlformats.org/officeDocument/2006/relationships" r:embed="rId1" cstate="print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en-US"/>
        </a:p>
      </dgm:t>
    </dgm:pt>
    <dgm:pt modelId="{B05B2481-8016-43A2-BB47-C419AA0F510D}" type="pres">
      <dgm:prSet presAssocID="{935298BC-85EF-4DA0-BB78-75DC3841DBB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F8A805-27D6-4E0C-861C-0344ED7BFBB0}" type="pres">
      <dgm:prSet presAssocID="{738FCE8A-2EE3-46F5-8E91-A6EA37D1BD9D}" presName="spacer" presStyleCnt="0"/>
      <dgm:spPr/>
      <dgm:t>
        <a:bodyPr/>
        <a:lstStyle/>
        <a:p>
          <a:endParaRPr lang="en-US"/>
        </a:p>
      </dgm:t>
    </dgm:pt>
    <dgm:pt modelId="{1F819BF2-C2F7-48B2-9314-B20A58D67B81}" type="pres">
      <dgm:prSet presAssocID="{9AC8C96F-EAFE-4018-8A9D-62351400C549}" presName="comp" presStyleCnt="0"/>
      <dgm:spPr/>
      <dgm:t>
        <a:bodyPr/>
        <a:lstStyle/>
        <a:p>
          <a:endParaRPr lang="en-US"/>
        </a:p>
      </dgm:t>
    </dgm:pt>
    <dgm:pt modelId="{4302F866-72EB-480F-9F4F-E1DF570FE7F0}" type="pres">
      <dgm:prSet presAssocID="{9AC8C96F-EAFE-4018-8A9D-62351400C549}" presName="box" presStyleLbl="node1" presStyleIdx="1" presStyleCnt="4"/>
      <dgm:spPr/>
      <dgm:t>
        <a:bodyPr/>
        <a:lstStyle/>
        <a:p>
          <a:endParaRPr lang="en-US"/>
        </a:p>
      </dgm:t>
    </dgm:pt>
    <dgm:pt modelId="{E5D30A1D-4856-4F68-945D-643547E0CB8F}" type="pres">
      <dgm:prSet presAssocID="{9AC8C96F-EAFE-4018-8A9D-62351400C549}" presName="img" presStyleLbl="fgImgPlace1" presStyleIdx="1" presStyleCnt="4"/>
      <dgm:spPr>
        <a:blipFill>
          <a:blip xmlns:r="http://schemas.openxmlformats.org/officeDocument/2006/relationships" r:embed="rId2" cstate="print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6000" b="-46000"/>
          </a:stretch>
        </a:blipFill>
      </dgm:spPr>
      <dgm:t>
        <a:bodyPr/>
        <a:lstStyle/>
        <a:p>
          <a:endParaRPr lang="en-US"/>
        </a:p>
      </dgm:t>
    </dgm:pt>
    <dgm:pt modelId="{890B6966-BE5A-4A51-A9B8-A360806D92E3}" type="pres">
      <dgm:prSet presAssocID="{9AC8C96F-EAFE-4018-8A9D-62351400C54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E1C75C-32E8-4B09-88BD-0FBF7944AE98}" type="pres">
      <dgm:prSet presAssocID="{12424421-70A7-4289-BD1D-9E55BC622E11}" presName="spacer" presStyleCnt="0"/>
      <dgm:spPr/>
      <dgm:t>
        <a:bodyPr/>
        <a:lstStyle/>
        <a:p>
          <a:endParaRPr lang="en-US"/>
        </a:p>
      </dgm:t>
    </dgm:pt>
    <dgm:pt modelId="{742C0AA2-5A88-4A0F-AF58-30B060FAB947}" type="pres">
      <dgm:prSet presAssocID="{B13FFF4E-A9CD-487F-A4D1-43D939C18F06}" presName="comp" presStyleCnt="0"/>
      <dgm:spPr/>
      <dgm:t>
        <a:bodyPr/>
        <a:lstStyle/>
        <a:p>
          <a:endParaRPr lang="en-US"/>
        </a:p>
      </dgm:t>
    </dgm:pt>
    <dgm:pt modelId="{FB940D26-3C81-4E03-B2CC-CB2029451280}" type="pres">
      <dgm:prSet presAssocID="{B13FFF4E-A9CD-487F-A4D1-43D939C18F06}" presName="box" presStyleLbl="node1" presStyleIdx="2" presStyleCnt="4" custLinFactNeighborY="1450"/>
      <dgm:spPr/>
      <dgm:t>
        <a:bodyPr/>
        <a:lstStyle/>
        <a:p>
          <a:endParaRPr lang="en-US"/>
        </a:p>
      </dgm:t>
    </dgm:pt>
    <dgm:pt modelId="{24AE2953-49F0-4731-A1E4-F9BFED9431F3}" type="pres">
      <dgm:prSet presAssocID="{B13FFF4E-A9CD-487F-A4D1-43D939C18F06}" presName="img" presStyleLbl="fgImgPlace1" presStyleIdx="2" presStyleCnt="4"/>
      <dgm:spPr>
        <a:blipFill>
          <a:blip xmlns:r="http://schemas.openxmlformats.org/officeDocument/2006/relationships" r:embed="rId3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  <dgm:t>
        <a:bodyPr/>
        <a:lstStyle/>
        <a:p>
          <a:endParaRPr lang="en-US"/>
        </a:p>
      </dgm:t>
    </dgm:pt>
    <dgm:pt modelId="{535FD3C6-9331-4C48-8A91-D5A028A54961}" type="pres">
      <dgm:prSet presAssocID="{B13FFF4E-A9CD-487F-A4D1-43D939C18F06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80CCDF-6071-47B2-A38F-D0040F311E69}" type="pres">
      <dgm:prSet presAssocID="{3690EB3D-D236-40E0-9D11-F8BBAE676886}" presName="spacer" presStyleCnt="0"/>
      <dgm:spPr/>
      <dgm:t>
        <a:bodyPr/>
        <a:lstStyle/>
        <a:p>
          <a:endParaRPr lang="en-US"/>
        </a:p>
      </dgm:t>
    </dgm:pt>
    <dgm:pt modelId="{D512B772-CD10-420B-B870-DA9A921EF350}" type="pres">
      <dgm:prSet presAssocID="{9394C513-333E-4EEF-BA86-C2000BD25428}" presName="comp" presStyleCnt="0"/>
      <dgm:spPr/>
      <dgm:t>
        <a:bodyPr/>
        <a:lstStyle/>
        <a:p>
          <a:endParaRPr lang="en-US"/>
        </a:p>
      </dgm:t>
    </dgm:pt>
    <dgm:pt modelId="{2006B39B-9577-4334-9E3B-B6953214021A}" type="pres">
      <dgm:prSet presAssocID="{9394C513-333E-4EEF-BA86-C2000BD25428}" presName="box" presStyleLbl="node1" presStyleIdx="3" presStyleCnt="4"/>
      <dgm:spPr/>
      <dgm:t>
        <a:bodyPr/>
        <a:lstStyle/>
        <a:p>
          <a:endParaRPr lang="en-US"/>
        </a:p>
      </dgm:t>
    </dgm:pt>
    <dgm:pt modelId="{40B1C46D-ABDD-467F-85DC-87ECBD818FC3}" type="pres">
      <dgm:prSet presAssocID="{9394C513-333E-4EEF-BA86-C2000BD25428}" presName="img" presStyleLbl="fgImgPlace1" presStyleIdx="3" presStyleCnt="4"/>
      <dgm:spPr>
        <a:blipFill>
          <a:blip xmlns:r="http://schemas.openxmlformats.org/officeDocument/2006/relationships" r:embed="rId4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  <dgm:t>
        <a:bodyPr/>
        <a:lstStyle/>
        <a:p>
          <a:endParaRPr lang="en-US"/>
        </a:p>
      </dgm:t>
    </dgm:pt>
    <dgm:pt modelId="{5D9FFE5A-5ECF-4126-8376-906CD371C225}" type="pres">
      <dgm:prSet presAssocID="{9394C513-333E-4EEF-BA86-C2000BD25428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443912-3B74-4FF0-9900-F1E64B27BC4D}" type="presOf" srcId="{E1C8624B-7D37-4AAD-8B59-2D998AD0DBA3}" destId="{FB940D26-3C81-4E03-B2CC-CB2029451280}" srcOrd="0" destOrd="1" presId="urn:microsoft.com/office/officeart/2005/8/layout/vList4#4"/>
    <dgm:cxn modelId="{8F164FF3-F44C-4604-B203-24D9D0FB5584}" type="presOf" srcId="{76FA6D56-2D07-4E93-B2C3-29613C4FC3A2}" destId="{535FD3C6-9331-4C48-8A91-D5A028A54961}" srcOrd="1" destOrd="4" presId="urn:microsoft.com/office/officeart/2005/8/layout/vList4#4"/>
    <dgm:cxn modelId="{8562E529-45D2-4530-8F1C-FF5DFA0C7566}" srcId="{935298BC-85EF-4DA0-BB78-75DC3841DBB7}" destId="{E10164FB-125B-45AC-B307-1EF908C626C6}" srcOrd="2" destOrd="0" parTransId="{DC3860C0-A341-43DD-B2CB-0047DD3E0D12}" sibTransId="{22081723-CADF-47AD-9EF1-0BDE542C50A8}"/>
    <dgm:cxn modelId="{5FC903E1-4DDC-4F25-9A87-67617933A9AD}" type="presOf" srcId="{A767AE1F-A4BD-4E07-8083-09F55EFC3840}" destId="{22E7A859-FCA0-4643-AC3D-F9E6380CA9AA}" srcOrd="0" destOrd="2" presId="urn:microsoft.com/office/officeart/2005/8/layout/vList4#4"/>
    <dgm:cxn modelId="{B000CC7E-EB18-42FE-A50A-5D6A70638998}" type="presOf" srcId="{37FCE6E5-E806-4A1D-BC23-4E2F206B9F87}" destId="{535FD3C6-9331-4C48-8A91-D5A028A54961}" srcOrd="1" destOrd="3" presId="urn:microsoft.com/office/officeart/2005/8/layout/vList4#4"/>
    <dgm:cxn modelId="{95EDF500-C069-4DC0-AD30-E691BF5416CA}" srcId="{B13FFF4E-A9CD-487F-A4D1-43D939C18F06}" destId="{37FCE6E5-E806-4A1D-BC23-4E2F206B9F87}" srcOrd="2" destOrd="0" parTransId="{863B2039-7488-46EF-9DB6-A75B0C648AA8}" sibTransId="{A3295AC7-DC36-4036-A864-F3066423FF90}"/>
    <dgm:cxn modelId="{F070D2E0-EBA6-4FEC-A385-A6F011314E1C}" type="presOf" srcId="{AF582DC9-6D54-4D66-99EB-907AA5C0BBC3}" destId="{B05B2481-8016-43A2-BB47-C419AA0F510D}" srcOrd="1" destOrd="5" presId="urn:microsoft.com/office/officeart/2005/8/layout/vList4#4"/>
    <dgm:cxn modelId="{410BB6EE-9062-420E-99A8-A897C5096CA6}" type="presOf" srcId="{E1DB5FEA-B610-493F-B7D5-D1134519A490}" destId="{22E7A859-FCA0-4643-AC3D-F9E6380CA9AA}" srcOrd="0" destOrd="4" presId="urn:microsoft.com/office/officeart/2005/8/layout/vList4#4"/>
    <dgm:cxn modelId="{AD8AF0BC-6192-49D4-823E-FD8F1393AB78}" type="presOf" srcId="{A767AE1F-A4BD-4E07-8083-09F55EFC3840}" destId="{B05B2481-8016-43A2-BB47-C419AA0F510D}" srcOrd="1" destOrd="2" presId="urn:microsoft.com/office/officeart/2005/8/layout/vList4#4"/>
    <dgm:cxn modelId="{E2B32DC3-0091-4808-9524-054E9B1D803E}" type="presOf" srcId="{1FA801A2-1392-403A-B08E-FE917A492FEE}" destId="{B05B2481-8016-43A2-BB47-C419AA0F510D}" srcOrd="1" destOrd="1" presId="urn:microsoft.com/office/officeart/2005/8/layout/vList4#4"/>
    <dgm:cxn modelId="{AC426D3E-72CA-4E99-BD33-34BCB2D2E40B}" type="presOf" srcId="{37B5CE61-B3A1-4066-9A81-C6411654FC9C}" destId="{535FD3C6-9331-4C48-8A91-D5A028A54961}" srcOrd="1" destOrd="2" presId="urn:microsoft.com/office/officeart/2005/8/layout/vList4#4"/>
    <dgm:cxn modelId="{C9937E21-11D7-4720-A2E4-D3C7AF100963}" type="presOf" srcId="{37B5CE61-B3A1-4066-9A81-C6411654FC9C}" destId="{FB940D26-3C81-4E03-B2CC-CB2029451280}" srcOrd="0" destOrd="2" presId="urn:microsoft.com/office/officeart/2005/8/layout/vList4#4"/>
    <dgm:cxn modelId="{E6F79FB9-1A43-4EC0-9C36-0C204B62662E}" type="presOf" srcId="{B13FFF4E-A9CD-487F-A4D1-43D939C18F06}" destId="{535FD3C6-9331-4C48-8A91-D5A028A54961}" srcOrd="1" destOrd="0" presId="urn:microsoft.com/office/officeart/2005/8/layout/vList4#4"/>
    <dgm:cxn modelId="{6741B26E-1893-4929-B996-3CBDF2A7804F}" srcId="{89E22D17-BB3A-434C-B64D-85CD5F587F74}" destId="{935298BC-85EF-4DA0-BB78-75DC3841DBB7}" srcOrd="0" destOrd="0" parTransId="{336BD382-8EC6-4542-BAFF-F28A006BB11C}" sibTransId="{738FCE8A-2EE3-46F5-8E91-A6EA37D1BD9D}"/>
    <dgm:cxn modelId="{28DEC306-C126-40AA-90A2-E012218801F1}" type="presOf" srcId="{AF582DC9-6D54-4D66-99EB-907AA5C0BBC3}" destId="{22E7A859-FCA0-4643-AC3D-F9E6380CA9AA}" srcOrd="0" destOrd="5" presId="urn:microsoft.com/office/officeart/2005/8/layout/vList4#4"/>
    <dgm:cxn modelId="{6EBF5308-F27E-4C4A-B24F-04A59807BCFA}" type="presOf" srcId="{E10164FB-125B-45AC-B307-1EF908C626C6}" destId="{B05B2481-8016-43A2-BB47-C419AA0F510D}" srcOrd="1" destOrd="3" presId="urn:microsoft.com/office/officeart/2005/8/layout/vList4#4"/>
    <dgm:cxn modelId="{7B5CC83E-C4B4-4CB0-8C7D-AD5ADAB1EF24}" type="presOf" srcId="{935298BC-85EF-4DA0-BB78-75DC3841DBB7}" destId="{B05B2481-8016-43A2-BB47-C419AA0F510D}" srcOrd="1" destOrd="0" presId="urn:microsoft.com/office/officeart/2005/8/layout/vList4#4"/>
    <dgm:cxn modelId="{D587293F-F1AA-4FBE-B360-97830ACF3EEE}" type="presOf" srcId="{E1DB5FEA-B610-493F-B7D5-D1134519A490}" destId="{B05B2481-8016-43A2-BB47-C419AA0F510D}" srcOrd="1" destOrd="4" presId="urn:microsoft.com/office/officeart/2005/8/layout/vList4#4"/>
    <dgm:cxn modelId="{3C5F72AA-3BFF-4835-BD94-8D5551600235}" type="presOf" srcId="{1FA801A2-1392-403A-B08E-FE917A492FEE}" destId="{22E7A859-FCA0-4643-AC3D-F9E6380CA9AA}" srcOrd="0" destOrd="1" presId="urn:microsoft.com/office/officeart/2005/8/layout/vList4#4"/>
    <dgm:cxn modelId="{9605A348-84B3-4EEC-897E-9BD0CCCB8285}" type="presOf" srcId="{76FA6D56-2D07-4E93-B2C3-29613C4FC3A2}" destId="{FB940D26-3C81-4E03-B2CC-CB2029451280}" srcOrd="0" destOrd="4" presId="urn:microsoft.com/office/officeart/2005/8/layout/vList4#4"/>
    <dgm:cxn modelId="{500F02EB-A898-4739-BF09-4791684186B7}" type="presOf" srcId="{935298BC-85EF-4DA0-BB78-75DC3841DBB7}" destId="{22E7A859-FCA0-4643-AC3D-F9E6380CA9AA}" srcOrd="0" destOrd="0" presId="urn:microsoft.com/office/officeart/2005/8/layout/vList4#4"/>
    <dgm:cxn modelId="{624CB107-58A8-4BC0-9C7D-3EB382E6DF28}" type="presOf" srcId="{9394C513-333E-4EEF-BA86-C2000BD25428}" destId="{2006B39B-9577-4334-9E3B-B6953214021A}" srcOrd="0" destOrd="0" presId="urn:microsoft.com/office/officeart/2005/8/layout/vList4#4"/>
    <dgm:cxn modelId="{BF95234A-CA01-4C9E-920D-FC7410134A66}" type="presOf" srcId="{89E22D17-BB3A-434C-B64D-85CD5F587F74}" destId="{1FF6BBD8-DDB7-49E5-ADFF-A9EF778DBC58}" srcOrd="0" destOrd="0" presId="urn:microsoft.com/office/officeart/2005/8/layout/vList4#4"/>
    <dgm:cxn modelId="{D0EF7885-3D19-4623-AB92-CACB23299638}" srcId="{935298BC-85EF-4DA0-BB78-75DC3841DBB7}" destId="{E1DB5FEA-B610-493F-B7D5-D1134519A490}" srcOrd="3" destOrd="0" parTransId="{A18CA7AC-9D28-48F7-B6D7-8E657EE90C51}" sibTransId="{F052D605-D3F6-4A79-B8A5-93CC1A2DFC40}"/>
    <dgm:cxn modelId="{1539521A-A25C-460F-9F24-8FF153FEE7B9}" srcId="{B13FFF4E-A9CD-487F-A4D1-43D939C18F06}" destId="{37B5CE61-B3A1-4066-9A81-C6411654FC9C}" srcOrd="1" destOrd="0" parTransId="{98F560B8-4FDC-4C54-A773-704ED0DE2726}" sibTransId="{F0A44329-21BC-4A31-AE53-B42900DF6345}"/>
    <dgm:cxn modelId="{CE92A62B-BFEB-4CB5-AFA4-74D1E04CCDC9}" srcId="{89E22D17-BB3A-434C-B64D-85CD5F587F74}" destId="{9394C513-333E-4EEF-BA86-C2000BD25428}" srcOrd="3" destOrd="0" parTransId="{4A904B26-5FDE-43BC-A19C-1C628216660A}" sibTransId="{2B180637-58EC-4307-B6A2-791AD544D0FA}"/>
    <dgm:cxn modelId="{9CB44F34-686C-4241-B51A-FDAAB0673BEA}" type="presOf" srcId="{37FCE6E5-E806-4A1D-BC23-4E2F206B9F87}" destId="{FB940D26-3C81-4E03-B2CC-CB2029451280}" srcOrd="0" destOrd="3" presId="urn:microsoft.com/office/officeart/2005/8/layout/vList4#4"/>
    <dgm:cxn modelId="{54912FF3-EB98-4904-A451-5C09D19C4E51}" srcId="{935298BC-85EF-4DA0-BB78-75DC3841DBB7}" destId="{A767AE1F-A4BD-4E07-8083-09F55EFC3840}" srcOrd="1" destOrd="0" parTransId="{10C4F4D6-0D3A-45C8-A103-000E07935804}" sibTransId="{0B5DD61B-C4CF-40C6-861C-3667A7FC6517}"/>
    <dgm:cxn modelId="{E120E464-B3C6-41F7-8155-6F4092138D42}" srcId="{B13FFF4E-A9CD-487F-A4D1-43D939C18F06}" destId="{76FA6D56-2D07-4E93-B2C3-29613C4FC3A2}" srcOrd="3" destOrd="0" parTransId="{E4702210-D210-4A7E-9840-52F709EFE880}" sibTransId="{08061E28-9ECE-4BD6-BAE7-947FA380481C}"/>
    <dgm:cxn modelId="{3025F37B-F3AB-4681-B2CC-5BF63E14C3E0}" srcId="{89E22D17-BB3A-434C-B64D-85CD5F587F74}" destId="{B13FFF4E-A9CD-487F-A4D1-43D939C18F06}" srcOrd="2" destOrd="0" parTransId="{8A87AFFE-1403-43AA-894C-2490E8E32A41}" sibTransId="{3690EB3D-D236-40E0-9D11-F8BBAE676886}"/>
    <dgm:cxn modelId="{B1B414F3-0DF3-41EE-AFC0-8A9930406174}" srcId="{935298BC-85EF-4DA0-BB78-75DC3841DBB7}" destId="{AF582DC9-6D54-4D66-99EB-907AA5C0BBC3}" srcOrd="4" destOrd="0" parTransId="{24FE67EB-9155-4E16-984F-F47F0F6FA021}" sibTransId="{2C6B64A3-A72D-41CB-B1F2-F5916FF61589}"/>
    <dgm:cxn modelId="{1EE213E1-3DFE-4D68-A663-1CAF5B9EE349}" type="presOf" srcId="{9AC8C96F-EAFE-4018-8A9D-62351400C549}" destId="{890B6966-BE5A-4A51-A9B8-A360806D92E3}" srcOrd="1" destOrd="0" presId="urn:microsoft.com/office/officeart/2005/8/layout/vList4#4"/>
    <dgm:cxn modelId="{63E6A62C-A3E6-4EF4-BB79-64F367670FFE}" srcId="{B13FFF4E-A9CD-487F-A4D1-43D939C18F06}" destId="{E1C8624B-7D37-4AAD-8B59-2D998AD0DBA3}" srcOrd="0" destOrd="0" parTransId="{CA7AF620-A4D2-4190-8447-5576E3AAD834}" sibTransId="{65307042-65B0-4E0C-86A6-78BE91458C21}"/>
    <dgm:cxn modelId="{69AC4780-FA7F-4DE2-80E9-EEAE373719B5}" srcId="{89E22D17-BB3A-434C-B64D-85CD5F587F74}" destId="{9AC8C96F-EAFE-4018-8A9D-62351400C549}" srcOrd="1" destOrd="0" parTransId="{67FDA65F-FDEE-43B0-B230-AF222EA4D94F}" sibTransId="{12424421-70A7-4289-BD1D-9E55BC622E11}"/>
    <dgm:cxn modelId="{33EAE6D5-2482-4F12-A6AE-161B5EA804C6}" type="presOf" srcId="{E1C8624B-7D37-4AAD-8B59-2D998AD0DBA3}" destId="{535FD3C6-9331-4C48-8A91-D5A028A54961}" srcOrd="1" destOrd="1" presId="urn:microsoft.com/office/officeart/2005/8/layout/vList4#4"/>
    <dgm:cxn modelId="{25E88707-4D51-4086-8BD7-155A346DCE14}" type="presOf" srcId="{E10164FB-125B-45AC-B307-1EF908C626C6}" destId="{22E7A859-FCA0-4643-AC3D-F9E6380CA9AA}" srcOrd="0" destOrd="3" presId="urn:microsoft.com/office/officeart/2005/8/layout/vList4#4"/>
    <dgm:cxn modelId="{183CD2B9-3369-43AD-B991-15F671B1C242}" type="presOf" srcId="{9AC8C96F-EAFE-4018-8A9D-62351400C549}" destId="{4302F866-72EB-480F-9F4F-E1DF570FE7F0}" srcOrd="0" destOrd="0" presId="urn:microsoft.com/office/officeart/2005/8/layout/vList4#4"/>
    <dgm:cxn modelId="{01DF4EF5-DE0B-43D5-A794-D29EDDC65F91}" type="presOf" srcId="{9394C513-333E-4EEF-BA86-C2000BD25428}" destId="{5D9FFE5A-5ECF-4126-8376-906CD371C225}" srcOrd="1" destOrd="0" presId="urn:microsoft.com/office/officeart/2005/8/layout/vList4#4"/>
    <dgm:cxn modelId="{78728761-B0AA-42D6-AC72-45DAE5E19F63}" type="presOf" srcId="{B13FFF4E-A9CD-487F-A4D1-43D939C18F06}" destId="{FB940D26-3C81-4E03-B2CC-CB2029451280}" srcOrd="0" destOrd="0" presId="urn:microsoft.com/office/officeart/2005/8/layout/vList4#4"/>
    <dgm:cxn modelId="{28D4B152-5AB5-43D2-97B0-22EB4CA0DDAA}" srcId="{935298BC-85EF-4DA0-BB78-75DC3841DBB7}" destId="{1FA801A2-1392-403A-B08E-FE917A492FEE}" srcOrd="0" destOrd="0" parTransId="{F7ECFD64-0DEC-4898-A097-C94A8EFAE056}" sibTransId="{BD2FEB6D-0049-44EB-A6CC-E464F6AE58FB}"/>
    <dgm:cxn modelId="{E791E9DD-1EDD-401A-A318-C5F6754ECB2C}" type="presParOf" srcId="{1FF6BBD8-DDB7-49E5-ADFF-A9EF778DBC58}" destId="{B25F8FBC-EF13-4DF8-985F-E07B49AE3B6D}" srcOrd="0" destOrd="0" presId="urn:microsoft.com/office/officeart/2005/8/layout/vList4#4"/>
    <dgm:cxn modelId="{3C36238B-D37D-420C-BFB6-41078BF6BFFE}" type="presParOf" srcId="{B25F8FBC-EF13-4DF8-985F-E07B49AE3B6D}" destId="{22E7A859-FCA0-4643-AC3D-F9E6380CA9AA}" srcOrd="0" destOrd="0" presId="urn:microsoft.com/office/officeart/2005/8/layout/vList4#4"/>
    <dgm:cxn modelId="{ECDE52EE-638A-4DBC-8A5D-D3937101AB83}" type="presParOf" srcId="{B25F8FBC-EF13-4DF8-985F-E07B49AE3B6D}" destId="{28AEC126-6BD5-4C9C-870C-F9CFD05DF688}" srcOrd="1" destOrd="0" presId="urn:microsoft.com/office/officeart/2005/8/layout/vList4#4"/>
    <dgm:cxn modelId="{595E78FA-0EFE-42D8-9BFD-ECDB30D69363}" type="presParOf" srcId="{B25F8FBC-EF13-4DF8-985F-E07B49AE3B6D}" destId="{B05B2481-8016-43A2-BB47-C419AA0F510D}" srcOrd="2" destOrd="0" presId="urn:microsoft.com/office/officeart/2005/8/layout/vList4#4"/>
    <dgm:cxn modelId="{2C6372A5-775D-41F9-A208-73FDE090C29B}" type="presParOf" srcId="{1FF6BBD8-DDB7-49E5-ADFF-A9EF778DBC58}" destId="{93F8A805-27D6-4E0C-861C-0344ED7BFBB0}" srcOrd="1" destOrd="0" presId="urn:microsoft.com/office/officeart/2005/8/layout/vList4#4"/>
    <dgm:cxn modelId="{1484108B-5C52-45D6-9A3D-192BE9A6FB73}" type="presParOf" srcId="{1FF6BBD8-DDB7-49E5-ADFF-A9EF778DBC58}" destId="{1F819BF2-C2F7-48B2-9314-B20A58D67B81}" srcOrd="2" destOrd="0" presId="urn:microsoft.com/office/officeart/2005/8/layout/vList4#4"/>
    <dgm:cxn modelId="{372267E2-7FBB-4D4B-9628-8636473A6365}" type="presParOf" srcId="{1F819BF2-C2F7-48B2-9314-B20A58D67B81}" destId="{4302F866-72EB-480F-9F4F-E1DF570FE7F0}" srcOrd="0" destOrd="0" presId="urn:microsoft.com/office/officeart/2005/8/layout/vList4#4"/>
    <dgm:cxn modelId="{76EE5EA9-FC9E-4014-970F-957FF0BF0CE8}" type="presParOf" srcId="{1F819BF2-C2F7-48B2-9314-B20A58D67B81}" destId="{E5D30A1D-4856-4F68-945D-643547E0CB8F}" srcOrd="1" destOrd="0" presId="urn:microsoft.com/office/officeart/2005/8/layout/vList4#4"/>
    <dgm:cxn modelId="{41EEC62E-DFFC-43A8-9A25-9F843DA69F1E}" type="presParOf" srcId="{1F819BF2-C2F7-48B2-9314-B20A58D67B81}" destId="{890B6966-BE5A-4A51-A9B8-A360806D92E3}" srcOrd="2" destOrd="0" presId="urn:microsoft.com/office/officeart/2005/8/layout/vList4#4"/>
    <dgm:cxn modelId="{673E27BD-78C5-4ACD-BF4F-5B2AB38E95D4}" type="presParOf" srcId="{1FF6BBD8-DDB7-49E5-ADFF-A9EF778DBC58}" destId="{00E1C75C-32E8-4B09-88BD-0FBF7944AE98}" srcOrd="3" destOrd="0" presId="urn:microsoft.com/office/officeart/2005/8/layout/vList4#4"/>
    <dgm:cxn modelId="{DCBBA048-3CAF-4EE2-A8F5-E4338FAEF6EE}" type="presParOf" srcId="{1FF6BBD8-DDB7-49E5-ADFF-A9EF778DBC58}" destId="{742C0AA2-5A88-4A0F-AF58-30B060FAB947}" srcOrd="4" destOrd="0" presId="urn:microsoft.com/office/officeart/2005/8/layout/vList4#4"/>
    <dgm:cxn modelId="{2A9669D7-49C1-45D7-B469-4516CEF00E47}" type="presParOf" srcId="{742C0AA2-5A88-4A0F-AF58-30B060FAB947}" destId="{FB940D26-3C81-4E03-B2CC-CB2029451280}" srcOrd="0" destOrd="0" presId="urn:microsoft.com/office/officeart/2005/8/layout/vList4#4"/>
    <dgm:cxn modelId="{BB578DDB-ECE5-4663-8E49-665B21C1A12E}" type="presParOf" srcId="{742C0AA2-5A88-4A0F-AF58-30B060FAB947}" destId="{24AE2953-49F0-4731-A1E4-F9BFED9431F3}" srcOrd="1" destOrd="0" presId="urn:microsoft.com/office/officeart/2005/8/layout/vList4#4"/>
    <dgm:cxn modelId="{FADAEC7F-63F8-4752-AA92-0F385547DC6B}" type="presParOf" srcId="{742C0AA2-5A88-4A0F-AF58-30B060FAB947}" destId="{535FD3C6-9331-4C48-8A91-D5A028A54961}" srcOrd="2" destOrd="0" presId="urn:microsoft.com/office/officeart/2005/8/layout/vList4#4"/>
    <dgm:cxn modelId="{F3D31894-9A69-4E2F-82E5-BBFF69A4FFB6}" type="presParOf" srcId="{1FF6BBD8-DDB7-49E5-ADFF-A9EF778DBC58}" destId="{7080CCDF-6071-47B2-A38F-D0040F311E69}" srcOrd="5" destOrd="0" presId="urn:microsoft.com/office/officeart/2005/8/layout/vList4#4"/>
    <dgm:cxn modelId="{7507F489-D337-40B9-8A85-ED8B1DCCD9B3}" type="presParOf" srcId="{1FF6BBD8-DDB7-49E5-ADFF-A9EF778DBC58}" destId="{D512B772-CD10-420B-B870-DA9A921EF350}" srcOrd="6" destOrd="0" presId="urn:microsoft.com/office/officeart/2005/8/layout/vList4#4"/>
    <dgm:cxn modelId="{BA15E2EF-4CF6-4F82-91A6-052979B00375}" type="presParOf" srcId="{D512B772-CD10-420B-B870-DA9A921EF350}" destId="{2006B39B-9577-4334-9E3B-B6953214021A}" srcOrd="0" destOrd="0" presId="urn:microsoft.com/office/officeart/2005/8/layout/vList4#4"/>
    <dgm:cxn modelId="{B1F87C46-923C-4A3C-B265-92AD381558D6}" type="presParOf" srcId="{D512B772-CD10-420B-B870-DA9A921EF350}" destId="{40B1C46D-ABDD-467F-85DC-87ECBD818FC3}" srcOrd="1" destOrd="0" presId="urn:microsoft.com/office/officeart/2005/8/layout/vList4#4"/>
    <dgm:cxn modelId="{8081964E-71E8-43F1-8ED3-43A6D1705302}" type="presParOf" srcId="{D512B772-CD10-420B-B870-DA9A921EF350}" destId="{5D9FFE5A-5ECF-4126-8376-906CD371C225}" srcOrd="2" destOrd="0" presId="urn:microsoft.com/office/officeart/2005/8/layout/vList4#4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7A859-FCA0-4643-AC3D-F9E6380CA9AA}">
      <dsp:nvSpPr>
        <dsp:cNvPr id="0" name=""/>
        <dsp:cNvSpPr/>
      </dsp:nvSpPr>
      <dsp:spPr>
        <a:xfrm>
          <a:off x="0" y="0"/>
          <a:ext cx="5688632" cy="8721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100% Anonymous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i="0" kern="1200" dirty="0" smtClean="0"/>
            <a:t>Messages are anonymous and cannot be traced by anyone back to the person who sent the message.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24945" y="0"/>
        <a:ext cx="4463686" cy="872194"/>
      </dsp:txXfrm>
    </dsp:sp>
    <dsp:sp modelId="{28AEC126-6BD5-4C9C-870C-F9CFD05DF688}">
      <dsp:nvSpPr>
        <dsp:cNvPr id="0" name=""/>
        <dsp:cNvSpPr/>
      </dsp:nvSpPr>
      <dsp:spPr>
        <a:xfrm>
          <a:off x="87219" y="87219"/>
          <a:ext cx="1137726" cy="69775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302F866-72EB-480F-9F4F-E1DF570FE7F0}">
      <dsp:nvSpPr>
        <dsp:cNvPr id="0" name=""/>
        <dsp:cNvSpPr/>
      </dsp:nvSpPr>
      <dsp:spPr>
        <a:xfrm>
          <a:off x="0" y="959413"/>
          <a:ext cx="5688632" cy="8721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Immediately Actionable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M</a:t>
          </a:r>
          <a:r>
            <a:rPr lang="en-US" sz="1000" b="0" i="0" kern="1200" dirty="0" smtClean="0"/>
            <a:t>essages are routed straight to the Human Resources department and are immediately actionable.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24945" y="959413"/>
        <a:ext cx="4463686" cy="872194"/>
      </dsp:txXfrm>
    </dsp:sp>
    <dsp:sp modelId="{E5D30A1D-4856-4F68-945D-643547E0CB8F}">
      <dsp:nvSpPr>
        <dsp:cNvPr id="0" name=""/>
        <dsp:cNvSpPr/>
      </dsp:nvSpPr>
      <dsp:spPr>
        <a:xfrm>
          <a:off x="87219" y="1046633"/>
          <a:ext cx="1137726" cy="69775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B940D26-3C81-4E03-B2CC-CB2029451280}">
      <dsp:nvSpPr>
        <dsp:cNvPr id="0" name=""/>
        <dsp:cNvSpPr/>
      </dsp:nvSpPr>
      <dsp:spPr>
        <a:xfrm>
          <a:off x="0" y="1931474"/>
          <a:ext cx="5688632" cy="8721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Automatic Confirmation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b="0" i="0" kern="1200" dirty="0" smtClean="0"/>
            <a:t>A confirmation message is sent to sender to acknowledge the information was received, and assurance is given to the sender that all messages are anonymous.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24945" y="1931474"/>
        <a:ext cx="4463686" cy="872194"/>
      </dsp:txXfrm>
    </dsp:sp>
    <dsp:sp modelId="{24AE2953-49F0-4731-A1E4-F9BFED9431F3}">
      <dsp:nvSpPr>
        <dsp:cNvPr id="0" name=""/>
        <dsp:cNvSpPr/>
      </dsp:nvSpPr>
      <dsp:spPr>
        <a:xfrm>
          <a:off x="87219" y="2006047"/>
          <a:ext cx="1137726" cy="69775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006B39B-9577-4334-9E3B-B6953214021A}">
      <dsp:nvSpPr>
        <dsp:cNvPr id="0" name=""/>
        <dsp:cNvSpPr/>
      </dsp:nvSpPr>
      <dsp:spPr>
        <a:xfrm>
          <a:off x="0" y="2878241"/>
          <a:ext cx="5688632" cy="8721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Real-Time Dialogue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b="0" i="0" kern="1200" dirty="0" smtClean="0"/>
            <a:t>2-way dialogue (100% anonymous) can be optionally initiated to obtain further detail from the sender.</a:t>
          </a:r>
          <a:endParaRPr lang="en-US" sz="1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24945" y="2878241"/>
        <a:ext cx="4463686" cy="872194"/>
      </dsp:txXfrm>
    </dsp:sp>
    <dsp:sp modelId="{40B1C46D-ABDD-467F-85DC-87ECBD818FC3}">
      <dsp:nvSpPr>
        <dsp:cNvPr id="0" name=""/>
        <dsp:cNvSpPr/>
      </dsp:nvSpPr>
      <dsp:spPr>
        <a:xfrm>
          <a:off x="87219" y="2965461"/>
          <a:ext cx="1137726" cy="69775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7A859-FCA0-4643-AC3D-F9E6380CA9AA}">
      <dsp:nvSpPr>
        <dsp:cNvPr id="0" name=""/>
        <dsp:cNvSpPr/>
      </dsp:nvSpPr>
      <dsp:spPr>
        <a:xfrm>
          <a:off x="0" y="0"/>
          <a:ext cx="5616624" cy="1028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Community Awareness Programs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Integrate SMS with community awareness &amp; social responsibility programs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AU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Allow citizens to sign up for interest programs, e.g. “MATCH DONATIONS”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Advertise keywords for requesting information, e.g., “VOLUNTEER”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Auto-manage opting in/out of large, changing community lists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Use SMS to solicit opinion and feedback (+ option to make it anonymous)</a:t>
          </a:r>
        </a:p>
      </dsp:txBody>
      <dsp:txXfrm>
        <a:off x="1226125" y="0"/>
        <a:ext cx="4390498" cy="1028002"/>
      </dsp:txXfrm>
    </dsp:sp>
    <dsp:sp modelId="{28AEC126-6BD5-4C9C-870C-F9CFD05DF688}">
      <dsp:nvSpPr>
        <dsp:cNvPr id="0" name=""/>
        <dsp:cNvSpPr/>
      </dsp:nvSpPr>
      <dsp:spPr>
        <a:xfrm>
          <a:off x="102800" y="102800"/>
          <a:ext cx="1123324" cy="8224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duotone>
              <a:schemeClr val="accent3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3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02F866-72EB-480F-9F4F-E1DF570FE7F0}">
      <dsp:nvSpPr>
        <dsp:cNvPr id="0" name=""/>
        <dsp:cNvSpPr/>
      </dsp:nvSpPr>
      <dsp:spPr>
        <a:xfrm>
          <a:off x="0" y="1130802"/>
          <a:ext cx="5616624" cy="1028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Customer Loyalty Programs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Integrate SMS into existing CRM systems used for customer loyalty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Reduce calls to your care centers using SMS proactively with customers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Create opt-in SMS programs for announcements and ‘first-to-know’ info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Use SMS to manage outage notification programs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Allow customers to update their own contact information via SMS</a:t>
          </a:r>
        </a:p>
      </dsp:txBody>
      <dsp:txXfrm>
        <a:off x="1226125" y="1130802"/>
        <a:ext cx="4390498" cy="1028002"/>
      </dsp:txXfrm>
    </dsp:sp>
    <dsp:sp modelId="{E5D30A1D-4856-4F68-945D-643547E0CB8F}">
      <dsp:nvSpPr>
        <dsp:cNvPr id="0" name=""/>
        <dsp:cNvSpPr/>
      </dsp:nvSpPr>
      <dsp:spPr>
        <a:xfrm>
          <a:off x="102800" y="1233602"/>
          <a:ext cx="1123324" cy="8224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duotone>
              <a:schemeClr val="accent3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3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B940D26-3C81-4E03-B2CC-CB2029451280}">
      <dsp:nvSpPr>
        <dsp:cNvPr id="0" name=""/>
        <dsp:cNvSpPr/>
      </dsp:nvSpPr>
      <dsp:spPr>
        <a:xfrm>
          <a:off x="0" y="2276511"/>
          <a:ext cx="5616624" cy="1028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Account Services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AU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Schedule and automate your payment and “past due” reminders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AU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Allow customers to opt in for outage notifications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Use SMS to manage maintenance appointment time changes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Allow customers to update their own contact information via SMS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Pre-configured message templates &amp; unlimited group lists</a:t>
          </a:r>
        </a:p>
      </dsp:txBody>
      <dsp:txXfrm>
        <a:off x="1226125" y="2276511"/>
        <a:ext cx="4390498" cy="1028002"/>
      </dsp:txXfrm>
    </dsp:sp>
    <dsp:sp modelId="{24AE2953-49F0-4731-A1E4-F9BFED9431F3}">
      <dsp:nvSpPr>
        <dsp:cNvPr id="0" name=""/>
        <dsp:cNvSpPr/>
      </dsp:nvSpPr>
      <dsp:spPr>
        <a:xfrm>
          <a:off x="102800" y="2364405"/>
          <a:ext cx="1123324" cy="8224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duotone>
              <a:schemeClr val="accent3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3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A96AED-300F-49E1-88C0-2673E137EFDE}">
      <dsp:nvSpPr>
        <dsp:cNvPr id="0" name=""/>
        <dsp:cNvSpPr/>
      </dsp:nvSpPr>
      <dsp:spPr>
        <a:xfrm>
          <a:off x="0" y="3392407"/>
          <a:ext cx="5616624" cy="10280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Login Authentication using SMS as 2</a:t>
          </a:r>
          <a:r>
            <a:rPr lang="en-US" sz="1400" b="1" kern="1200" baseline="30000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nd</a:t>
          </a:r>
          <a:r>
            <a:rPr lang="en-US" sz="1400" b="1" kern="1200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 Factor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Validate identity of internal and customer account holders</a:t>
          </a:r>
          <a:endParaRPr lang="en-GB" sz="1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Delivers one-time-passwords via SMS to handsets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Integrates seamlessly with existing online and ecommerce systems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Eliminates the need for physical hardware tokens</a:t>
          </a:r>
          <a:endParaRPr lang="en-US" sz="1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26125" y="3392407"/>
        <a:ext cx="4390498" cy="1028002"/>
      </dsp:txXfrm>
    </dsp:sp>
    <dsp:sp modelId="{38F8693B-46F7-41F0-A3BB-54329D2EEF51}">
      <dsp:nvSpPr>
        <dsp:cNvPr id="0" name=""/>
        <dsp:cNvSpPr/>
      </dsp:nvSpPr>
      <dsp:spPr>
        <a:xfrm>
          <a:off x="102800" y="3495208"/>
          <a:ext cx="1123324" cy="8224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duotone>
              <a:schemeClr val="accent3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3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7A859-FCA0-4643-AC3D-F9E6380CA9AA}">
      <dsp:nvSpPr>
        <dsp:cNvPr id="0" name=""/>
        <dsp:cNvSpPr/>
      </dsp:nvSpPr>
      <dsp:spPr>
        <a:xfrm>
          <a:off x="0" y="0"/>
          <a:ext cx="5400600" cy="1106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Staff Fulfilment for Satellite Branches</a:t>
          </a:r>
          <a:endParaRPr lang="en-US" sz="1400" b="1" kern="1200" dirty="0">
            <a:solidFill>
              <a:schemeClr val="accent4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Use SMS to automatically fulfill temporary and revolving shifts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Send automated mobile shift offers using a fair ‘first to respond’ method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Integrate SMS into existing HR and staffing systems or processes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Deploys as a hierarchical, single- or multi-site implementation</a:t>
          </a:r>
          <a:endParaRPr lang="en-US" sz="1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90770" y="0"/>
        <a:ext cx="4209829" cy="1106501"/>
      </dsp:txXfrm>
    </dsp:sp>
    <dsp:sp modelId="{28AEC126-6BD5-4C9C-870C-F9CFD05DF688}">
      <dsp:nvSpPr>
        <dsp:cNvPr id="0" name=""/>
        <dsp:cNvSpPr/>
      </dsp:nvSpPr>
      <dsp:spPr>
        <a:xfrm>
          <a:off x="110650" y="110650"/>
          <a:ext cx="1080120" cy="8852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302F866-72EB-480F-9F4F-E1DF570FE7F0}">
      <dsp:nvSpPr>
        <dsp:cNvPr id="0" name=""/>
        <dsp:cNvSpPr/>
      </dsp:nvSpPr>
      <dsp:spPr>
        <a:xfrm>
          <a:off x="0" y="1217151"/>
          <a:ext cx="5400600" cy="1106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Account Services and Customer Support</a:t>
          </a:r>
          <a:endParaRPr lang="en-US" sz="1400" b="1" kern="1200" dirty="0">
            <a:solidFill>
              <a:schemeClr val="accent4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Keep an audit trail with full archival of all SMS conversations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Send automatic SMS reminders for payments due or late payments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Alert account holders via SMS of important account information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Use URLs in SMS to link to web pages with detailed or private info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Invite customers via SMS to update their current contact information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90770" y="1217151"/>
        <a:ext cx="4209829" cy="1106501"/>
      </dsp:txXfrm>
    </dsp:sp>
    <dsp:sp modelId="{E5D30A1D-4856-4F68-945D-643547E0CB8F}">
      <dsp:nvSpPr>
        <dsp:cNvPr id="0" name=""/>
        <dsp:cNvSpPr/>
      </dsp:nvSpPr>
      <dsp:spPr>
        <a:xfrm>
          <a:off x="110650" y="1327802"/>
          <a:ext cx="1080120" cy="8852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B940D26-3C81-4E03-B2CC-CB2029451280}">
      <dsp:nvSpPr>
        <dsp:cNvPr id="0" name=""/>
        <dsp:cNvSpPr/>
      </dsp:nvSpPr>
      <dsp:spPr>
        <a:xfrm>
          <a:off x="0" y="2450348"/>
          <a:ext cx="5400600" cy="1106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Customer Loyalty</a:t>
          </a:r>
          <a:endParaRPr lang="en-US" sz="1400" b="1" kern="1200" dirty="0">
            <a:solidFill>
              <a:schemeClr val="accent4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Integration with existing CRM systems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Use SMS programs for personal relationships with account holders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Create opt-in SMS programs, mobile coupons and discount offers, such as ‘VIP’ new product announcements and ‘first-to-know’ event promos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Allow customers to update their own contact information via SMS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90770" y="2450348"/>
        <a:ext cx="4209829" cy="1106501"/>
      </dsp:txXfrm>
    </dsp:sp>
    <dsp:sp modelId="{24AE2953-49F0-4731-A1E4-F9BFED9431F3}">
      <dsp:nvSpPr>
        <dsp:cNvPr id="0" name=""/>
        <dsp:cNvSpPr/>
      </dsp:nvSpPr>
      <dsp:spPr>
        <a:xfrm>
          <a:off x="110650" y="2544954"/>
          <a:ext cx="1080120" cy="8852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006B39B-9577-4334-9E3B-B6953214021A}">
      <dsp:nvSpPr>
        <dsp:cNvPr id="0" name=""/>
        <dsp:cNvSpPr/>
      </dsp:nvSpPr>
      <dsp:spPr>
        <a:xfrm>
          <a:off x="0" y="3651455"/>
          <a:ext cx="5400600" cy="1106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Login Authentication Using SMS as 2</a:t>
          </a:r>
          <a:r>
            <a:rPr lang="en-US" sz="1400" b="1" kern="1200" baseline="300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nd</a:t>
          </a:r>
          <a:r>
            <a:rPr lang="en-US" sz="1400" b="1" kern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 Factor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Validate identity of internal and customer account holders</a:t>
          </a:r>
          <a:endParaRPr lang="en-GB" sz="1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Delivers one-time-passwords via SMS to handsets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Integrates seamlessly with existing online and ecommerce systems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Eliminates the need for physical hardware tokens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90770" y="3651455"/>
        <a:ext cx="4209829" cy="1106501"/>
      </dsp:txXfrm>
    </dsp:sp>
    <dsp:sp modelId="{40B1C46D-ABDD-467F-85DC-87ECBD818FC3}">
      <dsp:nvSpPr>
        <dsp:cNvPr id="0" name=""/>
        <dsp:cNvSpPr/>
      </dsp:nvSpPr>
      <dsp:spPr>
        <a:xfrm>
          <a:off x="110650" y="3762105"/>
          <a:ext cx="1080120" cy="8852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7A859-FCA0-4643-AC3D-F9E6380CA9AA}">
      <dsp:nvSpPr>
        <dsp:cNvPr id="0" name=""/>
        <dsp:cNvSpPr/>
      </dsp:nvSpPr>
      <dsp:spPr>
        <a:xfrm>
          <a:off x="0" y="0"/>
          <a:ext cx="5688632" cy="1106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Telemetry, Remote Monitoring and “Wake Up” SMS</a:t>
          </a:r>
          <a:endParaRPr lang="en-US" sz="1400" b="1" kern="1200" dirty="0">
            <a:solidFill>
              <a:schemeClr val="accent4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Use SMS for escalation when equipment goes down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Integrates with IT Servers and business systems to enable automated SMS 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Trigger SMS alerts from remote monitoring and M2M applications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Intelligent routing inbound SMS alerts to any phone or email address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“Wake Up” SMS for M2M remote monitoring solutions using data channels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376" y="0"/>
        <a:ext cx="4440255" cy="1106501"/>
      </dsp:txXfrm>
    </dsp:sp>
    <dsp:sp modelId="{28AEC126-6BD5-4C9C-870C-F9CFD05DF688}">
      <dsp:nvSpPr>
        <dsp:cNvPr id="0" name=""/>
        <dsp:cNvSpPr/>
      </dsp:nvSpPr>
      <dsp:spPr>
        <a:xfrm>
          <a:off x="110650" y="110650"/>
          <a:ext cx="1137726" cy="8852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302F866-72EB-480F-9F4F-E1DF570FE7F0}">
      <dsp:nvSpPr>
        <dsp:cNvPr id="0" name=""/>
        <dsp:cNvSpPr/>
      </dsp:nvSpPr>
      <dsp:spPr>
        <a:xfrm>
          <a:off x="0" y="1217151"/>
          <a:ext cx="5688632" cy="1106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Worker Safety &amp; Incident Broadcast Notification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“Are you OK?” safety solution uses SMS to verify remote worker status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Auto e</a:t>
          </a:r>
          <a:r>
            <a:rPr lang="en-US" sz="1000" kern="1200" dirty="0" smtClean="0">
              <a:solidFill>
                <a:schemeClr val="tx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scalation capabilities when workers do not verify safety/status</a:t>
          </a:r>
          <a:endParaRPr lang="en-US" sz="1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Broadcast alert system using SMS (texting), voice broadcast and email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Supervisors can trigger group or crisis alerts by simply sending one SMS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Integrates all mobile devices into preparedness and recovery planning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Sophisticated online administration enables use from any web browser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376" y="1217151"/>
        <a:ext cx="4440255" cy="1106501"/>
      </dsp:txXfrm>
    </dsp:sp>
    <dsp:sp modelId="{E5D30A1D-4856-4F68-945D-643547E0CB8F}">
      <dsp:nvSpPr>
        <dsp:cNvPr id="0" name=""/>
        <dsp:cNvSpPr/>
      </dsp:nvSpPr>
      <dsp:spPr>
        <a:xfrm>
          <a:off x="110650" y="1327802"/>
          <a:ext cx="1137726" cy="8852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6000" b="-4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B940D26-3C81-4E03-B2CC-CB2029451280}">
      <dsp:nvSpPr>
        <dsp:cNvPr id="0" name=""/>
        <dsp:cNvSpPr/>
      </dsp:nvSpPr>
      <dsp:spPr>
        <a:xfrm>
          <a:off x="0" y="2450348"/>
          <a:ext cx="5688632" cy="1106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Staffing, Shifts &amp; Contractor Redeployment</a:t>
          </a:r>
          <a:endParaRPr lang="en-US" sz="1400" b="1" kern="1200" dirty="0">
            <a:solidFill>
              <a:schemeClr val="accent4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Use SMS to automatically fulfill temporary or short-term contractor shifts</a:t>
          </a:r>
          <a:endParaRPr lang="en-US" sz="1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Send automated mobile shift offers using a fair ‘first to respond’ method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Integrate SMS into existing HR and staffing systems or processes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Deploys as a hierarchical, single- or multi-site implementation</a:t>
          </a:r>
          <a:endParaRPr lang="en-US" sz="1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48376" y="2450348"/>
        <a:ext cx="4440255" cy="1106501"/>
      </dsp:txXfrm>
    </dsp:sp>
    <dsp:sp modelId="{24AE2953-49F0-4731-A1E4-F9BFED9431F3}">
      <dsp:nvSpPr>
        <dsp:cNvPr id="0" name=""/>
        <dsp:cNvSpPr/>
      </dsp:nvSpPr>
      <dsp:spPr>
        <a:xfrm>
          <a:off x="110650" y="2544954"/>
          <a:ext cx="1137726" cy="8852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006B39B-9577-4334-9E3B-B6953214021A}">
      <dsp:nvSpPr>
        <dsp:cNvPr id="0" name=""/>
        <dsp:cNvSpPr/>
      </dsp:nvSpPr>
      <dsp:spPr>
        <a:xfrm>
          <a:off x="0" y="3651455"/>
          <a:ext cx="5688632" cy="11065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Dispatch &amp; Remote Worker Logistics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solidFill>
                <a:schemeClr val="tx2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- Enable workers to use SMS and MMS to report equipment issues</a:t>
          </a:r>
          <a:endParaRPr lang="en-US" sz="1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- Send dispatch alerts such as re-routing and weather updates</a:t>
          </a:r>
        </a:p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b="0" i="0" u="none" kern="1200" dirty="0" smtClean="0"/>
            <a:t>- Use SMS to confirm job completion by using keywords, such as “COMPLETED JOB 1234” </a:t>
          </a: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&amp; route intelligently into your systems</a:t>
          </a:r>
        </a:p>
      </dsp:txBody>
      <dsp:txXfrm>
        <a:off x="1248376" y="3651455"/>
        <a:ext cx="4440255" cy="1106501"/>
      </dsp:txXfrm>
    </dsp:sp>
    <dsp:sp modelId="{40B1C46D-ABDD-467F-85DC-87ECBD818FC3}">
      <dsp:nvSpPr>
        <dsp:cNvPr id="0" name=""/>
        <dsp:cNvSpPr/>
      </dsp:nvSpPr>
      <dsp:spPr>
        <a:xfrm>
          <a:off x="110650" y="3762105"/>
          <a:ext cx="1137726" cy="8852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duotone>
              <a:schemeClr val="accent4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4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3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 sz="1100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A510BB9-54F4-4938-9E6A-15196955F360}" type="datetimeFigureOut">
              <a:rPr lang="en-US" sz="1100" smtClean="0">
                <a:latin typeface="Arial" panose="020B0604020202020204" pitchFamily="34" charset="0"/>
              </a:rPr>
              <a:pPr/>
              <a:t>12/13/2013</a:t>
            </a:fld>
            <a:endParaRPr lang="en-US" sz="1100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 sz="1100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B8E4FB1-0F07-4B4F-A283-986F842DC644}" type="slidenum">
              <a:rPr lang="en-US" sz="1100" smtClean="0">
                <a:latin typeface="Arial" panose="020B0604020202020204" pitchFamily="34" charset="0"/>
              </a:rPr>
              <a:pPr/>
              <a:t>‹#›</a:t>
            </a:fld>
            <a:endParaRPr lang="en-US" sz="11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846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285953" y="0"/>
            <a:ext cx="811703" cy="252413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D05464F8-BE32-4A22-8449-420C96A9EE23}" type="datetimeFigureOut">
              <a:rPr lang="en-US" smtClean="0"/>
              <a:pPr/>
              <a:t>12/13/2013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252413"/>
            <a:ext cx="5114925" cy="383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53650" y="4288200"/>
            <a:ext cx="6192000" cy="5653642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645650" y="9941842"/>
            <a:ext cx="452007" cy="29099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5954C88E-AA99-4898-912F-8A55D2FFC3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34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0" rtl="0" eaLnBrk="1" latinLnBrk="0" hangingPunct="1">
      <a:spcBef>
        <a:spcPts val="150"/>
      </a:spcBef>
      <a:spcAft>
        <a:spcPts val="15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0" indent="-180000" algn="l" defTabSz="914290" rtl="0" eaLnBrk="1" latinLnBrk="0" hangingPunct="1">
      <a:spcBef>
        <a:spcPts val="150"/>
      </a:spcBef>
      <a:spcAft>
        <a:spcPts val="150"/>
      </a:spcAft>
      <a:buFont typeface="Arial" pitchFamily="34" charset="0"/>
      <a:buChar char="•"/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360000" indent="-180000" algn="l" defTabSz="914290" rtl="0" eaLnBrk="1" latinLnBrk="0" hangingPunct="1">
      <a:spcBef>
        <a:spcPts val="150"/>
      </a:spcBef>
      <a:spcAft>
        <a:spcPts val="150"/>
      </a:spcAft>
      <a:buFont typeface="Symbol" pitchFamily="18" charset="2"/>
      <a:buChar char="-"/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540000" indent="-180000" algn="l" defTabSz="914290" rtl="0" eaLnBrk="1" latinLnBrk="0" hangingPunct="1">
      <a:spcBef>
        <a:spcPts val="150"/>
      </a:spcBef>
      <a:spcAft>
        <a:spcPts val="150"/>
      </a:spcAft>
      <a:buFont typeface="Symbol" pitchFamily="18" charset="2"/>
      <a:buChar char="-"/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720000" indent="-180000" algn="l" defTabSz="914290" rtl="0" eaLnBrk="1" latinLnBrk="0" hangingPunct="1">
      <a:spcBef>
        <a:spcPts val="150"/>
      </a:spcBef>
      <a:spcAft>
        <a:spcPts val="150"/>
      </a:spcAft>
      <a:buFont typeface="Symbol" pitchFamily="18" charset="2"/>
      <a:buChar char="-"/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0" y="2057400"/>
            <a:ext cx="4392000" cy="1476000"/>
          </a:xfrm>
        </p:spPr>
        <p:txBody>
          <a:bodyPr/>
          <a:lstStyle>
            <a:lvl1pPr marL="0" indent="0">
              <a:lnSpc>
                <a:spcPts val="2800"/>
              </a:lnSpc>
              <a:spcBef>
                <a:spcPts val="0"/>
              </a:spcBef>
              <a:defRPr sz="2800" cap="all">
                <a:solidFill>
                  <a:schemeClr val="bg2"/>
                </a:solidFill>
                <a:latin typeface="+mj-lt"/>
              </a:defRPr>
            </a:lvl1pPr>
            <a:lvl2pPr marL="0" indent="0">
              <a:spcBef>
                <a:spcPts val="300"/>
              </a:spcBef>
              <a:defRPr cap="all"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TRY TO WRITE YOUR TITLES SO THAT THEY FIT ON THREE LINES</a:t>
            </a:r>
          </a:p>
          <a:p>
            <a:pPr lvl="1"/>
            <a:r>
              <a:rPr lang="en-US" dirty="0" smtClean="0"/>
              <a:t>U</a:t>
            </a:r>
            <a:r>
              <a:rPr lang="en-AU" dirty="0" smtClean="0"/>
              <a:t>se text indent for level2 name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7506" y="5327819"/>
            <a:ext cx="61555" cy="1264770"/>
          </a:xfrm>
          <a:prstGeom prst="rect">
            <a:avLst/>
          </a:prstGeom>
          <a:noFill/>
        </p:spPr>
        <p:txBody>
          <a:bodyPr vert="vert270" wrap="none" lIns="0" tIns="0" rIns="0" bIns="0" rtlCol="0">
            <a:noAutofit/>
          </a:bodyPr>
          <a:lstStyle/>
          <a:p>
            <a:pPr marL="0" marR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400" cap="all" dirty="0" smtClean="0">
                <a:solidFill>
                  <a:schemeClr val="accent1"/>
                </a:solidFill>
                <a:latin typeface="Arial" panose="020B0604020202020204" pitchFamily="34" charset="0"/>
              </a:rPr>
              <a:t>TELSTRA</a:t>
            </a:r>
            <a:r>
              <a:rPr lang="en-AU" sz="400" cap="all" baseline="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T</a:t>
            </a:r>
            <a:r>
              <a:rPr lang="en-AU" sz="400" cap="all" dirty="0" smtClean="0">
                <a:solidFill>
                  <a:schemeClr val="accent1"/>
                </a:solidFill>
                <a:latin typeface="Arial" panose="020B0604020202020204" pitchFamily="34" charset="0"/>
              </a:rPr>
              <a:t>EMPLATE 4X3</a:t>
            </a:r>
            <a:r>
              <a:rPr lang="en-AU" sz="400" cap="all" baseline="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BLUE BETA  | TELPPTV4</a:t>
            </a:r>
            <a:endParaRPr lang="en-US" sz="400" cap="all" dirty="0" smtClean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7301" y="-9072"/>
            <a:ext cx="2851973" cy="6906123"/>
          </a:xfrm>
          <a:prstGeom prst="rect">
            <a:avLst/>
          </a:prstGeom>
        </p:spPr>
      </p:pic>
      <p:pic>
        <p:nvPicPr>
          <p:cNvPr id="21" name="Picture 20" descr="telstralockupblue.w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589450" y="6105290"/>
            <a:ext cx="1234740" cy="492062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9324529" y="4355339"/>
            <a:ext cx="432048" cy="4320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9324529" y="3836280"/>
            <a:ext cx="432048" cy="4320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324529" y="3317221"/>
            <a:ext cx="432048" cy="4320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9324529" y="2798161"/>
            <a:ext cx="432048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9324529" y="2279102"/>
            <a:ext cx="432048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 smtClean="0">
              <a:ln w="12700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9324529" y="1760043"/>
            <a:ext cx="432048" cy="432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2857" y="307600"/>
            <a:ext cx="6840000" cy="736590"/>
          </a:xfrm>
        </p:spPr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2856" y="1504288"/>
            <a:ext cx="3924000" cy="4731429"/>
          </a:xfrm>
        </p:spPr>
        <p:txBody>
          <a:bodyPr/>
          <a:lstStyle>
            <a:lvl1pPr>
              <a:spcAft>
                <a:spcPts val="0"/>
              </a:spcAft>
              <a:defRPr b="1" baseline="0">
                <a:solidFill>
                  <a:schemeClr val="tx1"/>
                </a:solidFill>
              </a:defRPr>
            </a:lvl1pPr>
            <a:lvl2pPr marL="0">
              <a:spcBef>
                <a:spcPts val="0"/>
              </a:spcBef>
              <a:defRPr baseline="0">
                <a:solidFill>
                  <a:schemeClr val="tx1"/>
                </a:solidFill>
              </a:defRPr>
            </a:lvl2pPr>
            <a:lvl3pPr marL="257112">
              <a:defRPr baseline="0">
                <a:solidFill>
                  <a:schemeClr val="tx1"/>
                </a:solidFill>
              </a:defRPr>
            </a:lvl3pPr>
            <a:lvl4pPr marL="514224">
              <a:defRPr>
                <a:solidFill>
                  <a:schemeClr val="tx1"/>
                </a:solidFill>
              </a:defRPr>
            </a:lvl4pPr>
            <a:lvl5pPr marL="771336"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</a:lstStyle>
          <a:p>
            <a:pPr lvl="0"/>
            <a:r>
              <a:rPr lang="en-US" dirty="0" smtClean="0"/>
              <a:t>Subheading style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6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64308" y="1504288"/>
            <a:ext cx="4230000" cy="473142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1908" y="1504288"/>
            <a:ext cx="8312400" cy="473142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4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5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2857" y="307600"/>
            <a:ext cx="6840000" cy="736590"/>
          </a:xfrm>
        </p:spPr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4"/>
          </p:nvPr>
        </p:nvSpPr>
        <p:spPr>
          <a:xfrm>
            <a:off x="462857" y="1504288"/>
            <a:ext cx="8368406" cy="4731429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A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6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2"/>
          <p:cNvSpPr>
            <a:spLocks noGrp="1"/>
          </p:cNvSpPr>
          <p:nvPr>
            <p:ph type="chart" sz="quarter" idx="14"/>
          </p:nvPr>
        </p:nvSpPr>
        <p:spPr>
          <a:xfrm>
            <a:off x="462857" y="1504288"/>
            <a:ext cx="3870000" cy="4731429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2857" y="307600"/>
            <a:ext cx="6840000" cy="736590"/>
          </a:xfrm>
        </p:spPr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5"/>
          </p:nvPr>
        </p:nvSpPr>
        <p:spPr>
          <a:xfrm>
            <a:off x="4961263" y="1504288"/>
            <a:ext cx="3870000" cy="4731429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2857" y="307600"/>
            <a:ext cx="6840000" cy="736590"/>
          </a:xfrm>
        </p:spPr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4"/>
          </p:nvPr>
        </p:nvSpPr>
        <p:spPr>
          <a:xfrm>
            <a:off x="462858" y="1504288"/>
            <a:ext cx="8363643" cy="4731429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A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5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6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ble Placeholder 9"/>
          <p:cNvSpPr>
            <a:spLocks noGrp="1"/>
          </p:cNvSpPr>
          <p:nvPr>
            <p:ph type="tbl" sz="quarter" idx="14"/>
          </p:nvPr>
        </p:nvSpPr>
        <p:spPr>
          <a:xfrm>
            <a:off x="462857" y="1504288"/>
            <a:ext cx="3870000" cy="4731429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2857" y="307600"/>
            <a:ext cx="6840000" cy="736590"/>
          </a:xfrm>
        </p:spPr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5"/>
          </p:nvPr>
        </p:nvSpPr>
        <p:spPr>
          <a:xfrm>
            <a:off x="4942213" y="1504288"/>
            <a:ext cx="3870000" cy="4731429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 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lockup_blue_reversed.w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5626" y="327750"/>
            <a:ext cx="1234740" cy="4920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5638" y="2192091"/>
            <a:ext cx="7979041" cy="324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4999"/>
              </a:lnSpc>
              <a:defRPr sz="5000" cap="all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SUB</a:t>
            </a:r>
            <a:br>
              <a:rPr lang="en-US" dirty="0" smtClean="0"/>
            </a:br>
            <a:r>
              <a:rPr lang="en-US" dirty="0" smtClean="0"/>
              <a:t>DIVIDER SLIDE</a:t>
            </a:r>
            <a:endParaRPr lang="en-US" dirty="0"/>
          </a:p>
        </p:txBody>
      </p:sp>
      <p:sp>
        <p:nvSpPr>
          <p:cNvPr id="39" name="Rectangle 38"/>
          <p:cNvSpPr/>
          <p:nvPr userDrawn="1"/>
        </p:nvSpPr>
        <p:spPr>
          <a:xfrm>
            <a:off x="9324529" y="4355339"/>
            <a:ext cx="432048" cy="4320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9324529" y="3836280"/>
            <a:ext cx="432048" cy="4320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9324529" y="3317221"/>
            <a:ext cx="432048" cy="4320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9324529" y="2798161"/>
            <a:ext cx="432048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9324529" y="2279102"/>
            <a:ext cx="432048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 smtClean="0">
              <a:ln w="12700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9324529" y="1760043"/>
            <a:ext cx="432048" cy="432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0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Divider Altern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5638" y="2192091"/>
            <a:ext cx="7979041" cy="3240000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4999"/>
              </a:lnSpc>
              <a:defRPr sz="5000" spc="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SUB DIVIDER</a:t>
            </a:r>
            <a:br>
              <a:rPr lang="en-US" dirty="0" smtClean="0"/>
            </a:br>
            <a:r>
              <a:rPr lang="en-US" dirty="0" smtClean="0"/>
              <a:t>SLIDE ALTERNATE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4844" y="2221449"/>
            <a:ext cx="7949834" cy="3240000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2800"/>
              </a:lnSpc>
              <a:defRPr sz="2800" spc="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AU" dirty="0" smtClean="0"/>
              <a:t>THIS SLIDE IS USED FOR STATEMENTS</a:t>
            </a:r>
            <a:br>
              <a:rPr lang="en-AU" dirty="0" smtClean="0"/>
            </a:br>
            <a:r>
              <a:rPr lang="en-AU" dirty="0" smtClean="0"/>
              <a:t>OR PULL-OUT QUOTES. ADVISED WORD COUNT 30 WORDS OR LESS.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No Bulle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2857" y="307600"/>
            <a:ext cx="6840000" cy="736590"/>
          </a:xfrm>
        </p:spPr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2858" y="1504288"/>
            <a:ext cx="6839857" cy="4731429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b="1" baseline="0">
                <a:solidFill>
                  <a:schemeClr val="tx1"/>
                </a:solidFill>
              </a:defRPr>
            </a:lvl1pPr>
            <a:lvl2pPr marL="0">
              <a:spcBef>
                <a:spcPts val="0"/>
              </a:spcBef>
              <a:spcAft>
                <a:spcPts val="360"/>
              </a:spcAft>
              <a:defRPr baseline="0">
                <a:solidFill>
                  <a:schemeClr val="tx1"/>
                </a:solidFill>
              </a:defRPr>
            </a:lvl2pPr>
            <a:lvl3pPr marL="257112">
              <a:spcBef>
                <a:spcPts val="0"/>
              </a:spcBef>
              <a:spcAft>
                <a:spcPts val="360"/>
              </a:spcAft>
              <a:defRPr baseline="0">
                <a:solidFill>
                  <a:schemeClr val="tx1"/>
                </a:solidFill>
              </a:defRPr>
            </a:lvl3pPr>
            <a:lvl4pPr marL="514224">
              <a:spcBef>
                <a:spcPts val="0"/>
              </a:spcBef>
              <a:spcAft>
                <a:spcPts val="360"/>
              </a:spcAft>
              <a:defRPr>
                <a:solidFill>
                  <a:schemeClr val="tx1"/>
                </a:solidFill>
              </a:defRPr>
            </a:lvl4pPr>
            <a:lvl5pPr marL="771336">
              <a:spcBef>
                <a:spcPts val="0"/>
              </a:spcBef>
              <a:spcAft>
                <a:spcPts val="360"/>
              </a:spcAft>
              <a:defRPr>
                <a:solidFill>
                  <a:schemeClr val="tx1"/>
                </a:solidFill>
              </a:defRPr>
            </a:lvl5pPr>
            <a:lvl6pPr>
              <a:spcBef>
                <a:spcPts val="0"/>
              </a:spcBef>
              <a:spcAft>
                <a:spcPts val="360"/>
              </a:spcAft>
              <a:defRPr>
                <a:solidFill>
                  <a:schemeClr val="tx1"/>
                </a:solidFill>
              </a:defRPr>
            </a:lvl6pPr>
          </a:lstStyle>
          <a:p>
            <a:pPr lvl="0"/>
            <a:r>
              <a:rPr lang="en-US" dirty="0" smtClean="0"/>
              <a:t>Subheading style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Bulle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2857" y="307600"/>
            <a:ext cx="6840000" cy="736590"/>
          </a:xfrm>
        </p:spPr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62858" y="1504288"/>
            <a:ext cx="6839857" cy="4731429"/>
          </a:xfrm>
        </p:spPr>
        <p:txBody>
          <a:bodyPr/>
          <a:lstStyle>
            <a:lvl1pPr marL="179978" indent="-179978">
              <a:buFont typeface="Courier New" pitchFamily="49" charset="0"/>
              <a:buChar char="-"/>
              <a:defRPr/>
            </a:lvl1pPr>
            <a:lvl2pPr marL="359957" indent="-179978">
              <a:buFont typeface="Arial" pitchFamily="34" charset="0"/>
              <a:buChar char="•"/>
              <a:defRPr/>
            </a:lvl2pPr>
            <a:lvl3pPr marL="539935" indent="-179978">
              <a:buFont typeface="Courier New" pitchFamily="49" charset="0"/>
              <a:buChar char="-"/>
              <a:defRPr/>
            </a:lvl3pPr>
            <a:lvl4pPr marL="719914" indent="-179978">
              <a:buFont typeface="Arial" pitchFamily="34" charset="0"/>
              <a:buChar char="•"/>
              <a:defRPr/>
            </a:lvl4pPr>
            <a:lvl5pPr marL="899892" indent="-179978">
              <a:buFont typeface="Courier New" pitchFamily="49" charset="0"/>
              <a:buChar char="-"/>
              <a:defRPr/>
            </a:lvl5pPr>
            <a:lvl6pPr marL="899892" indent="-179978">
              <a:buFont typeface="Courier New" pitchFamily="49" charset="0"/>
              <a:buChar char="-"/>
              <a:defRPr/>
            </a:lvl6pPr>
            <a:lvl7pPr marL="899892" indent="-179978">
              <a:buFont typeface="Courier New" pitchFamily="49" charset="0"/>
              <a:buChar char="-"/>
              <a:defRPr/>
            </a:lvl7pPr>
            <a:lvl8pPr marL="899892" indent="-179978">
              <a:buFont typeface="Courier New" pitchFamily="49" charset="0"/>
              <a:buChar char="-"/>
              <a:defRPr/>
            </a:lvl8pPr>
            <a:lvl9pPr marL="899892" indent="-179978">
              <a:buFont typeface="Courier New" pitchFamily="49" charset="0"/>
              <a:buChar char="-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umbe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2857" y="307600"/>
            <a:ext cx="6840000" cy="736590"/>
          </a:xfrm>
        </p:spPr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62858" y="1504288"/>
            <a:ext cx="6839857" cy="4731429"/>
          </a:xfrm>
        </p:spPr>
        <p:txBody>
          <a:bodyPr/>
          <a:lstStyle>
            <a:lvl1pPr marL="257112" indent="-257112">
              <a:buFont typeface="+mj-lt"/>
              <a:buAutoNum type="arabicPeriod"/>
              <a:defRPr/>
            </a:lvl1pPr>
            <a:lvl2pPr marL="514224" indent="-257112">
              <a:buFont typeface="+mj-lt"/>
              <a:buAutoNum type="arabicPeriod"/>
              <a:defRPr/>
            </a:lvl2pPr>
            <a:lvl3pPr marL="771336" indent="-257112">
              <a:buFont typeface="+mj-lt"/>
              <a:buAutoNum type="arabicPeriod"/>
              <a:defRPr/>
            </a:lvl3pPr>
            <a:lvl4pPr marL="1028448" indent="-257112">
              <a:buFont typeface="+mj-lt"/>
              <a:buAutoNum type="arabicPeriod"/>
              <a:defRPr/>
            </a:lvl4pPr>
            <a:lvl5pPr marL="1285560" indent="-257112">
              <a:buFont typeface="+mj-lt"/>
              <a:buAutoNum type="arabicPeriod"/>
              <a:defRPr/>
            </a:lvl5pPr>
            <a:lvl6pPr marL="899892" indent="-179978">
              <a:buFont typeface="Courier New" pitchFamily="49" charset="0"/>
              <a:buChar char="-"/>
              <a:defRPr/>
            </a:lvl6pPr>
            <a:lvl7pPr marL="899892" indent="-179978">
              <a:buFont typeface="Courier New" pitchFamily="49" charset="0"/>
              <a:buChar char="-"/>
              <a:defRPr/>
            </a:lvl7pPr>
            <a:lvl8pPr marL="899892" indent="-179978">
              <a:buFont typeface="Courier New" pitchFamily="49" charset="0"/>
              <a:buChar char="-"/>
              <a:defRPr/>
            </a:lvl8pPr>
            <a:lvl9pPr marL="899892" indent="-179978">
              <a:buFont typeface="Courier New" pitchFamily="49" charset="0"/>
              <a:buChar char="-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wo Colum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2857" y="307600"/>
            <a:ext cx="6840000" cy="736590"/>
          </a:xfrm>
        </p:spPr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2858" y="1504288"/>
            <a:ext cx="6839857" cy="4731429"/>
          </a:xfrm>
        </p:spPr>
        <p:txBody>
          <a:bodyPr numCol="2" spcCol="179978"/>
          <a:lstStyle>
            <a:lvl1pPr>
              <a:spcAft>
                <a:spcPts val="0"/>
              </a:spcAft>
              <a:defRPr b="1" baseline="0">
                <a:solidFill>
                  <a:schemeClr val="tx1"/>
                </a:solidFill>
              </a:defRPr>
            </a:lvl1pPr>
            <a:lvl2pPr marL="0">
              <a:spcBef>
                <a:spcPts val="0"/>
              </a:spcBef>
              <a:defRPr baseline="0">
                <a:solidFill>
                  <a:schemeClr val="tx1"/>
                </a:solidFill>
              </a:defRPr>
            </a:lvl2pPr>
            <a:lvl3pPr marL="257112">
              <a:defRPr baseline="0">
                <a:solidFill>
                  <a:schemeClr val="tx1"/>
                </a:solidFill>
              </a:defRPr>
            </a:lvl3pPr>
            <a:lvl4pPr marL="514224">
              <a:defRPr>
                <a:solidFill>
                  <a:schemeClr val="tx1"/>
                </a:solidFill>
              </a:defRPr>
            </a:lvl4pPr>
            <a:lvl5pPr marL="771336"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</a:lstStyle>
          <a:p>
            <a:pPr lvl="0"/>
            <a:r>
              <a:rPr lang="en-US" dirty="0" smtClean="0"/>
              <a:t>Subheading style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462857" y="6546577"/>
            <a:ext cx="150044" cy="122400"/>
          </a:xfrm>
          <a:prstGeom prst="rect">
            <a:avLst/>
          </a:prstGeom>
        </p:spPr>
        <p:txBody>
          <a:bodyPr/>
          <a:lstStyle/>
          <a:p>
            <a:fld id="{D5E6A87D-7597-4496-9773-1BD29EAF26C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827584" y="6540612"/>
            <a:ext cx="2895600" cy="122400"/>
          </a:xfrm>
          <a:prstGeom prst="rect">
            <a:avLst/>
          </a:prstGeom>
        </p:spPr>
        <p:txBody>
          <a:bodyPr/>
          <a:lstStyle/>
          <a:p>
            <a:r>
              <a:rPr lang="en-AU" smtClean="0"/>
              <a:t>PRESENTATION TITLE | PRESENTER NAME | DATE | </a:t>
            </a:r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2857" y="307600"/>
            <a:ext cx="6840000" cy="7365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THIS IS A PARAGRAPH SLIDE</a:t>
            </a:r>
            <a:br>
              <a:rPr lang="en-US" dirty="0" smtClean="0"/>
            </a:br>
            <a:r>
              <a:rPr lang="en-US" dirty="0" smtClean="0"/>
              <a:t>WITH A TWO LINE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857" y="1503835"/>
            <a:ext cx="6840000" cy="47314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324529" y="4355339"/>
            <a:ext cx="432048" cy="43204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324529" y="3836280"/>
            <a:ext cx="432048" cy="4320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324529" y="3317221"/>
            <a:ext cx="432048" cy="4320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324529" y="2798161"/>
            <a:ext cx="432048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324529" y="2279102"/>
            <a:ext cx="432048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 smtClean="0">
              <a:ln w="12700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324529" y="1760043"/>
            <a:ext cx="432048" cy="432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7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674" r:id="rId3"/>
    <p:sldLayoutId id="2147483663" r:id="rId4"/>
    <p:sldLayoutId id="2147483664" r:id="rId5"/>
    <p:sldLayoutId id="2147483675" r:id="rId6"/>
    <p:sldLayoutId id="2147483678" r:id="rId7"/>
    <p:sldLayoutId id="2147483692" r:id="rId8"/>
    <p:sldLayoutId id="2147483677" r:id="rId9"/>
    <p:sldLayoutId id="2147483716" r:id="rId10"/>
    <p:sldLayoutId id="2147483717" r:id="rId11"/>
    <p:sldLayoutId id="2147483725" r:id="rId12"/>
    <p:sldLayoutId id="2147483721" r:id="rId13"/>
    <p:sldLayoutId id="2147483722" r:id="rId14"/>
    <p:sldLayoutId id="2147483723" r:id="rId15"/>
    <p:sldLayoutId id="2147483724" r:id="rId16"/>
  </p:sldLayoutIdLst>
  <p:hf hdr="0" dt="0"/>
  <p:txStyles>
    <p:titleStyle>
      <a:lvl1pPr algn="l" defTabSz="914290" rtl="0" eaLnBrk="1" latinLnBrk="0" hangingPunct="1">
        <a:lnSpc>
          <a:spcPts val="2500"/>
        </a:lnSpc>
        <a:spcBef>
          <a:spcPct val="0"/>
        </a:spcBef>
        <a:buNone/>
        <a:defRPr sz="2500" kern="0" cap="all" spc="0" baseline="0">
          <a:solidFill>
            <a:schemeClr val="bg2"/>
          </a:solidFill>
          <a:latin typeface="Arial"/>
          <a:ea typeface="+mj-ea"/>
          <a:cs typeface="Arial"/>
        </a:defRPr>
      </a:lvl1pPr>
    </p:titleStyle>
    <p:bodyStyle>
      <a:lvl1pPr marL="0" indent="0" algn="l" defTabSz="914290" rtl="0" eaLnBrk="1" latinLnBrk="0" hangingPunct="1">
        <a:lnSpc>
          <a:spcPts val="1800"/>
        </a:lnSpc>
        <a:spcBef>
          <a:spcPts val="0"/>
        </a:spcBef>
        <a:spcAft>
          <a:spcPts val="360"/>
        </a:spcAft>
        <a:buFont typeface="Arial" pitchFamily="34" charset="0"/>
        <a:buNone/>
        <a:defRPr sz="1500" kern="0" baseline="0">
          <a:solidFill>
            <a:schemeClr val="tx1"/>
          </a:solidFill>
          <a:latin typeface="+mn-lt"/>
          <a:ea typeface="+mn-ea"/>
          <a:cs typeface="+mn-cs"/>
        </a:defRPr>
      </a:lvl1pPr>
      <a:lvl2pPr marL="257112" indent="0" algn="l" defTabSz="914290" rtl="0" eaLnBrk="1" latinLnBrk="0" hangingPunct="1">
        <a:lnSpc>
          <a:spcPts val="1800"/>
        </a:lnSpc>
        <a:spcBef>
          <a:spcPts val="0"/>
        </a:spcBef>
        <a:spcAft>
          <a:spcPts val="360"/>
        </a:spcAft>
        <a:buFont typeface="Arial" pitchFamily="34" charset="0"/>
        <a:buNone/>
        <a:defRPr sz="1500" kern="0" baseline="0">
          <a:solidFill>
            <a:schemeClr val="tx1"/>
          </a:solidFill>
          <a:latin typeface="+mn-lt"/>
          <a:ea typeface="+mn-ea"/>
          <a:cs typeface="+mn-cs"/>
        </a:defRPr>
      </a:lvl2pPr>
      <a:lvl3pPr marL="514224" indent="0" algn="l" defTabSz="914290" rtl="0" eaLnBrk="1" latinLnBrk="0" hangingPunct="1">
        <a:lnSpc>
          <a:spcPts val="1800"/>
        </a:lnSpc>
        <a:spcBef>
          <a:spcPts val="0"/>
        </a:spcBef>
        <a:spcAft>
          <a:spcPts val="360"/>
        </a:spcAft>
        <a:buFont typeface="Arial" pitchFamily="34" charset="0"/>
        <a:buNone/>
        <a:defRPr sz="1500" kern="0" baseline="0">
          <a:solidFill>
            <a:schemeClr val="tx1"/>
          </a:solidFill>
          <a:latin typeface="+mn-lt"/>
          <a:ea typeface="+mn-ea"/>
          <a:cs typeface="+mn-cs"/>
        </a:defRPr>
      </a:lvl3pPr>
      <a:lvl4pPr marL="771336" indent="0" algn="l" defTabSz="914290" rtl="0" eaLnBrk="1" latinLnBrk="0" hangingPunct="1">
        <a:lnSpc>
          <a:spcPts val="1800"/>
        </a:lnSpc>
        <a:spcBef>
          <a:spcPts val="0"/>
        </a:spcBef>
        <a:spcAft>
          <a:spcPts val="360"/>
        </a:spcAft>
        <a:buFont typeface="Arial" pitchFamily="34" charset="0"/>
        <a:buNone/>
        <a:defRPr sz="1500" kern="0" baseline="0">
          <a:solidFill>
            <a:schemeClr val="tx1"/>
          </a:solidFill>
          <a:latin typeface="+mn-lt"/>
          <a:ea typeface="+mn-ea"/>
          <a:cs typeface="+mn-cs"/>
        </a:defRPr>
      </a:lvl4pPr>
      <a:lvl5pPr marL="1028448" indent="0" algn="l" defTabSz="914290" rtl="0" eaLnBrk="1" latinLnBrk="0" hangingPunct="1">
        <a:lnSpc>
          <a:spcPts val="1800"/>
        </a:lnSpc>
        <a:spcBef>
          <a:spcPts val="0"/>
        </a:spcBef>
        <a:spcAft>
          <a:spcPts val="360"/>
        </a:spcAft>
        <a:buFont typeface="Arial" pitchFamily="34" charset="0"/>
        <a:buNone/>
        <a:defRPr sz="1500" kern="0" baseline="0">
          <a:solidFill>
            <a:schemeClr val="tx1"/>
          </a:solidFill>
          <a:latin typeface="+mn-lt"/>
          <a:ea typeface="+mn-ea"/>
          <a:cs typeface="+mn-cs"/>
        </a:defRPr>
      </a:lvl5pPr>
      <a:lvl6pPr marL="1028448" indent="0" algn="l" defTabSz="914290" rtl="0" eaLnBrk="1" latinLnBrk="0" hangingPunct="1">
        <a:lnSpc>
          <a:spcPts val="1800"/>
        </a:lnSpc>
        <a:spcBef>
          <a:spcPct val="20000"/>
        </a:spcBef>
        <a:buFontTx/>
        <a:buNone/>
        <a:defRPr sz="15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028448" indent="0" algn="l" defTabSz="914290" rtl="0" eaLnBrk="1" latinLnBrk="0" hangingPunct="1">
        <a:lnSpc>
          <a:spcPts val="1800"/>
        </a:lnSpc>
        <a:spcBef>
          <a:spcPct val="20000"/>
        </a:spcBef>
        <a:buFontTx/>
        <a:buNone/>
        <a:defRPr sz="15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028448" indent="0" algn="l" defTabSz="914290" rtl="0" eaLnBrk="1" latinLnBrk="0" hangingPunct="1">
        <a:lnSpc>
          <a:spcPts val="1800"/>
        </a:lnSpc>
        <a:spcBef>
          <a:spcPct val="20000"/>
        </a:spcBef>
        <a:buFontTx/>
        <a:buNone/>
        <a:defRPr sz="15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028448" indent="0" algn="l" defTabSz="914290" rtl="0" eaLnBrk="1" latinLnBrk="0" hangingPunct="1">
        <a:lnSpc>
          <a:spcPts val="1800"/>
        </a:lnSpc>
        <a:spcBef>
          <a:spcPct val="20000"/>
        </a:spcBef>
        <a:buFontTx/>
        <a:buNone/>
        <a:defRPr sz="15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://www.probonoaustralia.com.au/news/2013/10/new-workplace-bullying-laws-and-how-they-affect-nfps#sthash.VLYUmrd1.dpuf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48000" y="2057400"/>
            <a:ext cx="5196408" cy="1476000"/>
          </a:xfrm>
        </p:spPr>
        <p:txBody>
          <a:bodyPr/>
          <a:lstStyle/>
          <a:p>
            <a:r>
              <a:rPr lang="en-US" dirty="0" smtClean="0"/>
              <a:t>WORKPLACE HARASSMENT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09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15257" y="460000"/>
            <a:ext cx="6840000" cy="7365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29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500" kern="0" cap="all" spc="0" baseline="0">
                <a:solidFill>
                  <a:schemeClr val="bg2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 smtClean="0"/>
              <a:t>WORKPLACE HARASSMENT &amp; BULLYING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6470583"/>
              </p:ext>
            </p:extLst>
          </p:nvPr>
        </p:nvGraphicFramePr>
        <p:xfrm>
          <a:off x="475433" y="2781243"/>
          <a:ext cx="5688632" cy="3752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357337" y="2708920"/>
            <a:ext cx="244983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Ready to Integrate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346547" y="4930734"/>
            <a:ext cx="2612390" cy="132397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309082" y="4570054"/>
            <a:ext cx="270891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Comprehensive Solution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300192" y="4929509"/>
            <a:ext cx="1555187" cy="1186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Powerful Mobile Messaging Platform</a:t>
            </a:r>
            <a:b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900" b="1" dirty="0" smtClean="0">
              <a:ln>
                <a:noFill/>
              </a:ln>
              <a:solidFill>
                <a:srgbClr val="FFFFFF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b="1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Integrated </a:t>
            </a: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2-way</a:t>
            </a:r>
            <a:b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SMS, MMS, Email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Highly configurable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7781428" y="4972961"/>
            <a:ext cx="1215390" cy="128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Setup Assistance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Ready </a:t>
            </a:r>
            <a:r>
              <a:rPr lang="en-US" sz="1000" b="1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in 10 days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</a:t>
            </a:r>
            <a:b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24x7x365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847052" y="4992964"/>
            <a:ext cx="0" cy="12007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338922" y="3064520"/>
            <a:ext cx="2474595" cy="132397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330512" y="3068651"/>
            <a:ext cx="2466846" cy="1300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Custom &amp; Proprietary Systems Integration</a:t>
            </a:r>
          </a:p>
          <a:p>
            <a:pPr algn="ctr"/>
            <a:endParaRPr lang="en-US" sz="1050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200" b="1" u="sng" dirty="0" smtClean="0">
                <a:solidFill>
                  <a:schemeClr val="bg1"/>
                </a:solidFill>
                <a:latin typeface="Arial" panose="020B0604020202020204" pitchFamily="34" charset="0"/>
              </a:rPr>
              <a:t>APIs </a:t>
            </a:r>
            <a:r>
              <a:rPr lang="en-US" sz="1200" b="1" u="sng" dirty="0">
                <a:solidFill>
                  <a:schemeClr val="bg1"/>
                </a:solidFill>
                <a:latin typeface="Arial" panose="020B0604020202020204" pitchFamily="34" charset="0"/>
              </a:rPr>
              <a:t>include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b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HTTP/S, SMTP, WSDL, </a:t>
            </a:r>
            <a:b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SMPP, JAVA, .NET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36886" y="1060888"/>
            <a:ext cx="82556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r>
              <a:rPr lang="en-US" sz="1100" dirty="0" smtClean="0"/>
              <a:t>On January 1, 2014, there will be new law in effect in Australia as part of the Fair Work Act to take reasonable steps to prevent workplace harassment and bullying. It </a:t>
            </a:r>
            <a:r>
              <a:rPr lang="en-US" sz="1100" dirty="0"/>
              <a:t>is essential that an </a:t>
            </a:r>
            <a:r>
              <a:rPr lang="en-US" sz="1100" dirty="0" err="1"/>
              <a:t>organisation</a:t>
            </a:r>
            <a:r>
              <a:rPr lang="en-US" sz="1100" dirty="0"/>
              <a:t> has an effective workplace bullying policy which includes:</a:t>
            </a:r>
          </a:p>
          <a:p>
            <a:r>
              <a:rPr lang="en-US" sz="1100" dirty="0" smtClean="0"/>
              <a:t>1. a </a:t>
            </a:r>
            <a:r>
              <a:rPr lang="en-US" sz="1100" dirty="0"/>
              <a:t>definition of workplace bullying, including a statement that workplace bullying is unlawful;</a:t>
            </a:r>
          </a:p>
          <a:p>
            <a:r>
              <a:rPr lang="en-US" sz="1100" dirty="0" smtClean="0"/>
              <a:t>2. a </a:t>
            </a:r>
            <a:r>
              <a:rPr lang="en-US" sz="1100" dirty="0"/>
              <a:t>complaints process; and</a:t>
            </a:r>
          </a:p>
          <a:p>
            <a:r>
              <a:rPr lang="en-US" sz="1100" dirty="0" smtClean="0"/>
              <a:t>3. information </a:t>
            </a:r>
            <a:r>
              <a:rPr lang="en-US" sz="1100" dirty="0"/>
              <a:t>about the consequences for a worker who has engaged in workplace bullying.</a:t>
            </a:r>
          </a:p>
          <a:p>
            <a:r>
              <a:rPr lang="en-US" sz="900" dirty="0"/>
              <a:t>- See more at: </a:t>
            </a:r>
            <a:r>
              <a:rPr lang="en-US" sz="900" dirty="0">
                <a:hlinkClick r:id="rId7"/>
              </a:rPr>
              <a:t>http://</a:t>
            </a:r>
            <a:r>
              <a:rPr lang="en-US" sz="900" dirty="0" smtClean="0">
                <a:hlinkClick r:id="rId7"/>
              </a:rPr>
              <a:t>www.probonoaustralia.com.au/news/2013/10/new-workplace-bullying-laws-and-how-they-affect-nfps#sthash.VLYUmrd1.dpuf</a:t>
            </a:r>
            <a:r>
              <a:rPr lang="en-US" sz="900" dirty="0" smtClean="0"/>
              <a:t> </a:t>
            </a:r>
            <a:endParaRPr lang="en-US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75433" y="2317929"/>
            <a:ext cx="7923546" cy="7365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29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500" kern="0" cap="all" spc="0" baseline="0">
                <a:solidFill>
                  <a:schemeClr val="bg2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sz="2000" b="1" dirty="0" smtClean="0"/>
              <a:t>Introducing THE TIM Anti-Bullying HELPLINE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40991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/>
          </p:nvPr>
        </p:nvGraphicFramePr>
        <p:xfrm>
          <a:off x="467544" y="1886318"/>
          <a:ext cx="5616624" cy="4423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15257" y="460000"/>
            <a:ext cx="6840000" cy="7365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290" rtl="0" eaLnBrk="1" latinLnBrk="0" hangingPunct="1">
              <a:lnSpc>
                <a:spcPts val="2500"/>
              </a:lnSpc>
              <a:spcBef>
                <a:spcPct val="0"/>
              </a:spcBef>
              <a:buNone/>
              <a:defRPr sz="2500" kern="0" cap="all" spc="0" baseline="0">
                <a:solidFill>
                  <a:schemeClr val="bg2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 smtClean="0"/>
              <a:t>Additional TIM Capabilities for </a:t>
            </a:r>
            <a:br>
              <a:rPr lang="en-US" dirty="0" smtClean="0"/>
            </a:br>
            <a:r>
              <a:rPr lang="en-US" dirty="0" smtClean="0"/>
              <a:t>HUMAN RESOURCES </a:t>
            </a:r>
          </a:p>
          <a:p>
            <a:r>
              <a:rPr lang="en-US" sz="1600" i="1" dirty="0" smtClean="0"/>
              <a:t>(to be included in the workplace harassment web page)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815862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48000" y="2057400"/>
            <a:ext cx="5196408" cy="1476000"/>
          </a:xfrm>
        </p:spPr>
        <p:txBody>
          <a:bodyPr/>
          <a:lstStyle/>
          <a:p>
            <a:r>
              <a:rPr lang="en-US" dirty="0" smtClean="0"/>
              <a:t>Financial institutions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0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FINANCIAL INSTITUTIONS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393258" y="836712"/>
            <a:ext cx="8378390" cy="77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 smtClean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 for </a:t>
            </a:r>
            <a:r>
              <a:rPr lang="en-US" sz="14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Financial Institutions</a:t>
            </a:r>
            <a:r>
              <a:rPr lang="en-US" sz="1400" b="1" dirty="0" smtClean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en-US" sz="1400" dirty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high-availability mobile </a:t>
            </a:r>
            <a:r>
              <a:rPr lang="en-US" sz="1400" dirty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messaging solution 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used for high-volume SMS at a number of </a:t>
            </a:r>
            <a:r>
              <a:rPr lang="en-US" sz="1400" dirty="0" smtClean="0">
                <a:solidFill>
                  <a:srgbClr val="5B5B5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financial institutions,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built on the </a:t>
            </a:r>
            <a:r>
              <a:rPr lang="en-US" sz="1400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Telstra </a:t>
            </a:r>
            <a:r>
              <a:rPr lang="en-US" sz="1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Integrated Messaging </a:t>
            </a:r>
            <a:r>
              <a:rPr lang="en-US" sz="1400" dirty="0" smtClean="0">
                <a:solidFill>
                  <a:srgbClr val="5B5B5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 and d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esigned </a:t>
            </a:r>
            <a:r>
              <a:rPr lang="en-US" sz="1400" dirty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 with </a:t>
            </a:r>
            <a:r>
              <a:rPr lang="en-US" sz="1400" dirty="0" smtClean="0">
                <a:solidFill>
                  <a:srgbClr val="5B5B5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mission-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critical and evolving ecommerce systems to automate communication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45044745"/>
              </p:ext>
            </p:extLst>
          </p:nvPr>
        </p:nvGraphicFramePr>
        <p:xfrm>
          <a:off x="467544" y="1620581"/>
          <a:ext cx="5400600" cy="4760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110993" y="2262586"/>
            <a:ext cx="244983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Ready to Integrate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100203" y="4484400"/>
            <a:ext cx="2612390" cy="132397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062738" y="4123720"/>
            <a:ext cx="270891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Comprehensive Solution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6053848" y="4573935"/>
            <a:ext cx="1555187" cy="1186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Powerful Mobile Messaging Platform</a:t>
            </a:r>
            <a:b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900" b="1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US" sz="900" b="1" dirty="0" smtClean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Financial Institutions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Integrated 2-way</a:t>
            </a:r>
            <a:b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SMS, MMS, Email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Highly configurable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7535084" y="4526627"/>
            <a:ext cx="1215390" cy="128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Setup Assistance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Ready </a:t>
            </a:r>
            <a:r>
              <a:rPr lang="en-US" sz="1000" b="1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in 10 days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</a:t>
            </a:r>
            <a:b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24x7x365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7600708" y="4546630"/>
            <a:ext cx="0" cy="12007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092578" y="2618186"/>
            <a:ext cx="2474595" cy="132397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084168" y="2622317"/>
            <a:ext cx="2466846" cy="1300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Custom &amp; Proprietary Systems Integration</a:t>
            </a:r>
          </a:p>
          <a:p>
            <a:pPr algn="ctr"/>
            <a:endParaRPr lang="en-US" sz="1050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200" b="1" u="sng" dirty="0" smtClean="0">
                <a:solidFill>
                  <a:schemeClr val="bg1"/>
                </a:solidFill>
                <a:latin typeface="Arial" panose="020B0604020202020204" pitchFamily="34" charset="0"/>
              </a:rPr>
              <a:t>APIs </a:t>
            </a:r>
            <a:r>
              <a:rPr lang="en-US" sz="1200" b="1" u="sng" dirty="0">
                <a:solidFill>
                  <a:schemeClr val="bg1"/>
                </a:solidFill>
                <a:latin typeface="Arial" panose="020B0604020202020204" pitchFamily="34" charset="0"/>
              </a:rPr>
              <a:t>include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b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HTTP/S, SMTP, WSDL, </a:t>
            </a:r>
            <a:b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SMPP, JAVA, .NET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26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48000" y="2057400"/>
            <a:ext cx="5196408" cy="1476000"/>
          </a:xfrm>
        </p:spPr>
        <p:txBody>
          <a:bodyPr/>
          <a:lstStyle/>
          <a:p>
            <a:r>
              <a:rPr lang="en-US" dirty="0" smtClean="0"/>
              <a:t>Mining &amp; 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821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Mining &amp; Construction Solutions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393258" y="836712"/>
            <a:ext cx="8378390" cy="78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 smtClean="0">
                <a:ln>
                  <a:noFill/>
                </a:ln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 for </a:t>
            </a:r>
            <a:r>
              <a:rPr lang="en-US" sz="14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Mining and Construction 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en-US" sz="1400" dirty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high-availability mobile </a:t>
            </a:r>
            <a:r>
              <a:rPr lang="en-US" sz="1400" dirty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messaging solution 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used for mission-critical SMS in the energy, mining, oil and construction industries</a:t>
            </a:r>
            <a:r>
              <a:rPr lang="en-US" sz="1400" dirty="0" smtClean="0">
                <a:solidFill>
                  <a:srgbClr val="5B5B5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built on the </a:t>
            </a:r>
            <a:r>
              <a:rPr lang="en-US" sz="1400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Telstra </a:t>
            </a:r>
            <a:r>
              <a:rPr lang="en-US" sz="14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Integrated Messaging </a:t>
            </a:r>
            <a:r>
              <a:rPr lang="en-US" sz="1400" dirty="0" smtClean="0">
                <a:solidFill>
                  <a:srgbClr val="5B5B5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 and d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esigned </a:t>
            </a:r>
            <a:r>
              <a:rPr lang="en-US" sz="1400" dirty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1400" dirty="0" smtClean="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 SMS with remote worker and machine communication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/>
          <p:nvPr>
            <p:extLst/>
          </p:nvPr>
        </p:nvGraphicFramePr>
        <p:xfrm>
          <a:off x="467544" y="1620581"/>
          <a:ext cx="5688632" cy="4760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357337" y="2262586"/>
            <a:ext cx="244983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Ready to Integrate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346547" y="4484400"/>
            <a:ext cx="2612390" cy="132397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309082" y="4123720"/>
            <a:ext cx="270891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">
                <a:ln>
                  <a:noFill/>
                </a:ln>
                <a:solidFill>
                  <a:srgbClr val="5B5B5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Comprehensive Solution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6300192" y="4483175"/>
            <a:ext cx="1555187" cy="1334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Powerful Mobile Messaging Platform</a:t>
            </a:r>
            <a:b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900" b="1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US" sz="900" b="1" dirty="0" smtClean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Mining &amp; Construction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Integrated 2-way</a:t>
            </a:r>
            <a:b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SMS, MMS, Email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Highly configurable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7781428" y="4526627"/>
            <a:ext cx="1215390" cy="128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Setup Assistance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Ready </a:t>
            </a:r>
            <a:r>
              <a:rPr lang="en-US" sz="1000" b="1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in 10 days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</a:t>
            </a:r>
            <a:b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b="1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24x7x365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7847052" y="4546630"/>
            <a:ext cx="0" cy="12007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338922" y="2618186"/>
            <a:ext cx="2474595" cy="132397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330512" y="2622317"/>
            <a:ext cx="2466846" cy="1300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Custom &amp; Proprietary Systems Integration</a:t>
            </a:r>
          </a:p>
          <a:p>
            <a:pPr algn="ctr"/>
            <a:endParaRPr lang="en-US" sz="1050" b="1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200" b="1" u="sng" dirty="0" smtClean="0">
                <a:solidFill>
                  <a:schemeClr val="bg1"/>
                </a:solidFill>
                <a:latin typeface="Arial" panose="020B0604020202020204" pitchFamily="34" charset="0"/>
              </a:rPr>
              <a:t>APIs </a:t>
            </a:r>
            <a:r>
              <a:rPr lang="en-US" sz="1200" b="1" u="sng" dirty="0">
                <a:solidFill>
                  <a:schemeClr val="bg1"/>
                </a:solidFill>
                <a:latin typeface="Arial" panose="020B0604020202020204" pitchFamily="34" charset="0"/>
              </a:rPr>
              <a:t>include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b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HTTP/S, SMTP, WSDL, </a:t>
            </a:r>
            <a:b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</a:rPr>
              <a:t>SMPP, JAVA, .NET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45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lstra_Powerpoint">
  <a:themeElements>
    <a:clrScheme name="Telstra Colours_Blue">
      <a:dk1>
        <a:srgbClr val="5B5B5B"/>
      </a:dk1>
      <a:lt1>
        <a:srgbClr val="FFFFFF"/>
      </a:lt1>
      <a:dk2>
        <a:srgbClr val="000000"/>
      </a:dk2>
      <a:lt2>
        <a:srgbClr val="004D9D"/>
      </a:lt2>
      <a:accent1>
        <a:srgbClr val="00B1EB"/>
      </a:accent1>
      <a:accent2>
        <a:srgbClr val="9A8EC4"/>
      </a:accent2>
      <a:accent3>
        <a:srgbClr val="E8308A"/>
      </a:accent3>
      <a:accent4>
        <a:srgbClr val="EF7D00"/>
      </a:accent4>
      <a:accent5>
        <a:srgbClr val="98C63B"/>
      </a:accent5>
      <a:accent6>
        <a:srgbClr val="00B1B2"/>
      </a:accent6>
      <a:hlink>
        <a:srgbClr val="77787B"/>
      </a:hlink>
      <a:folHlink>
        <a:srgbClr val="AFB1B4"/>
      </a:folHlink>
    </a:clrScheme>
    <a:fontScheme name="Telstra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>
    <tabs>
      <tab id="myTab" label="Telstra">
        <group id="group1" label="Document Properties">
          <button id="UpdatePresentationFooter" label="Update Presentation Footer" imageMso="FileSave" size="large" onAction="UpdatePresentationFooter"/>
        </group>
      </tab>
    </tabs>
  </ribbon>
</customUI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2185</TotalTime>
  <Words>1019</Words>
  <Application>Microsoft Office PowerPoint</Application>
  <PresentationFormat>On-screen Show (4:3)</PresentationFormat>
  <Paragraphs>126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Symbol</vt:lpstr>
      <vt:lpstr>Times New Roman</vt:lpstr>
      <vt:lpstr>Telstra_Powerpoint</vt:lpstr>
      <vt:lpstr>PowerPoint Presentation</vt:lpstr>
      <vt:lpstr>PowerPoint Presentation</vt:lpstr>
      <vt:lpstr>PowerPoint Presentation</vt:lpstr>
      <vt:lpstr>PowerPoint Presentation</vt:lpstr>
      <vt:lpstr>FINANCIAL INSTITUTIONS</vt:lpstr>
      <vt:lpstr>PowerPoint Presentation</vt:lpstr>
      <vt:lpstr>Mining &amp; Construction Solutions</vt:lpstr>
    </vt:vector>
  </TitlesOfParts>
  <Company>Telstra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d317160</dc:creator>
  <cp:lastModifiedBy>Matt Thompson</cp:lastModifiedBy>
  <cp:revision>275</cp:revision>
  <cp:lastPrinted>2011-06-28T00:14:14Z</cp:lastPrinted>
  <dcterms:created xsi:type="dcterms:W3CDTF">2013-11-04T04:06:23Z</dcterms:created>
  <dcterms:modified xsi:type="dcterms:W3CDTF">2013-12-13T23:10:07Z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Label">
    <vt:lpwstr>Draft</vt:lpwstr>
  </property>
  <property fmtid="{D5CDD505-2E9C-101B-9397-08002B2CF9AE}" pid="3" name="SecurityClassification">
    <vt:lpwstr> </vt:lpwstr>
  </property>
  <property fmtid="{D5CDD505-2E9C-101B-9397-08002B2CF9AE}" pid="4" name="TelstraID">
    <vt:lpwstr> </vt:lpwstr>
  </property>
</Properties>
</file>